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avi" ContentType="video/avi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46.jpg" ContentType="image/p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90" r:id="rId2"/>
    <p:sldMasterId id="2147483802" r:id="rId3"/>
    <p:sldMasterId id="2147483816" r:id="rId4"/>
    <p:sldMasterId id="2147483828" r:id="rId5"/>
    <p:sldMasterId id="2147483846" r:id="rId6"/>
    <p:sldMasterId id="2147483858" r:id="rId7"/>
    <p:sldMasterId id="2147483870" r:id="rId8"/>
  </p:sldMasterIdLst>
  <p:notesMasterIdLst>
    <p:notesMasterId r:id="rId41"/>
  </p:notesMasterIdLst>
  <p:sldIdLst>
    <p:sldId id="319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320" r:id="rId17"/>
    <p:sldId id="297" r:id="rId18"/>
    <p:sldId id="298" r:id="rId19"/>
    <p:sldId id="321" r:id="rId20"/>
    <p:sldId id="301" r:id="rId21"/>
    <p:sldId id="302" r:id="rId22"/>
    <p:sldId id="322" r:id="rId23"/>
    <p:sldId id="323" r:id="rId24"/>
    <p:sldId id="326" r:id="rId25"/>
    <p:sldId id="325" r:id="rId26"/>
    <p:sldId id="306" r:id="rId27"/>
    <p:sldId id="307" r:id="rId28"/>
    <p:sldId id="308" r:id="rId29"/>
    <p:sldId id="309" r:id="rId30"/>
    <p:sldId id="310" r:id="rId31"/>
    <p:sldId id="311" r:id="rId32"/>
    <p:sldId id="312" r:id="rId33"/>
    <p:sldId id="313" r:id="rId34"/>
    <p:sldId id="328" r:id="rId35"/>
    <p:sldId id="327" r:id="rId36"/>
    <p:sldId id="315" r:id="rId37"/>
    <p:sldId id="317" r:id="rId38"/>
    <p:sldId id="283" r:id="rId39"/>
    <p:sldId id="284" r:id="rId40"/>
  </p:sldIdLst>
  <p:sldSz cx="12192000" cy="6858000"/>
  <p:notesSz cx="6858000" cy="9144000"/>
  <p:custDataLst>
    <p:tags r:id="rId42"/>
  </p:custDataLst>
  <p:defaultTextStyle>
    <a:defPPr>
      <a:defRPr lang="en-US"/>
    </a:defPPr>
    <a:lvl1pPr marL="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-39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16/01/2021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17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65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015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842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926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B65104-453A-4094-B201-E1B754519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B89D364-D3CA-46D0-AD45-C10D60130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4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83" indent="0" algn="ctr">
              <a:buNone/>
              <a:defRPr sz="2000"/>
            </a:lvl2pPr>
            <a:lvl3pPr marL="914173" indent="0" algn="ctr">
              <a:buNone/>
              <a:defRPr sz="1900"/>
            </a:lvl3pPr>
            <a:lvl4pPr marL="1371260" indent="0" algn="ctr">
              <a:buNone/>
              <a:defRPr sz="1600"/>
            </a:lvl4pPr>
            <a:lvl5pPr marL="1828346" indent="0" algn="ctr">
              <a:buNone/>
              <a:defRPr sz="1600"/>
            </a:lvl5pPr>
            <a:lvl6pPr marL="2285438" indent="0" algn="ctr">
              <a:buNone/>
              <a:defRPr sz="1600"/>
            </a:lvl6pPr>
            <a:lvl7pPr marL="2742518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764D4E-481F-4009-80C1-72F6948D0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6A0CC5-483B-4BB7-A895-3D74B5E3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DCBB8C-BEF7-45BE-87D8-103B6A404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90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56AAE5-4013-4CB6-B340-3C157BA95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7AADE7C-A978-4274-9004-FC065EFF1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9E2D60-DE13-4972-A0A7-370D29A0E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69CD89-B583-461D-BB0A-94B12283F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08A58D-0D32-4029-AC6C-4467BB3B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066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F557881-1FE7-4086-82D7-CFFBEC79B4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DE24542-1D3F-4E8D-80C4-11F09085D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52F3EA-8100-446D-A2AF-3A4056C68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69C18E-B16A-44FF-9DCE-43C16572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95613F-046A-4731-AF5C-84E7AEB3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50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353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009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1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2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0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3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7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54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11" indent="0">
              <a:buNone/>
              <a:defRPr sz="2700" b="1"/>
            </a:lvl2pPr>
            <a:lvl3pPr marL="1218840" indent="0">
              <a:buNone/>
              <a:defRPr sz="2400" b="1"/>
            </a:lvl3pPr>
            <a:lvl4pPr marL="1828256" indent="0">
              <a:buNone/>
              <a:defRPr sz="2100" b="1"/>
            </a:lvl4pPr>
            <a:lvl5pPr marL="2437678" indent="0">
              <a:buNone/>
              <a:defRPr sz="2100" b="1"/>
            </a:lvl5pPr>
            <a:lvl6pPr marL="3047088" indent="0">
              <a:buNone/>
              <a:defRPr sz="2100" b="1"/>
            </a:lvl6pPr>
            <a:lvl7pPr marL="3656499" indent="0">
              <a:buNone/>
              <a:defRPr sz="2100" b="1"/>
            </a:lvl7pPr>
            <a:lvl8pPr marL="4265920" indent="0">
              <a:buNone/>
              <a:defRPr sz="2100" b="1"/>
            </a:lvl8pPr>
            <a:lvl9pPr marL="487533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8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11" indent="0">
              <a:buNone/>
              <a:defRPr sz="2700" b="1"/>
            </a:lvl2pPr>
            <a:lvl3pPr marL="1218840" indent="0">
              <a:buNone/>
              <a:defRPr sz="2400" b="1"/>
            </a:lvl3pPr>
            <a:lvl4pPr marL="1828256" indent="0">
              <a:buNone/>
              <a:defRPr sz="2100" b="1"/>
            </a:lvl4pPr>
            <a:lvl5pPr marL="2437678" indent="0">
              <a:buNone/>
              <a:defRPr sz="2100" b="1"/>
            </a:lvl5pPr>
            <a:lvl6pPr marL="3047088" indent="0">
              <a:buNone/>
              <a:defRPr sz="2100" b="1"/>
            </a:lvl6pPr>
            <a:lvl7pPr marL="3656499" indent="0">
              <a:buNone/>
              <a:defRPr sz="2100" b="1"/>
            </a:lvl7pPr>
            <a:lvl8pPr marL="4265920" indent="0">
              <a:buNone/>
              <a:defRPr sz="2100" b="1"/>
            </a:lvl8pPr>
            <a:lvl9pPr marL="487533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924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747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731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11" indent="0">
              <a:buNone/>
              <a:defRPr sz="1600"/>
            </a:lvl2pPr>
            <a:lvl3pPr marL="1218840" indent="0">
              <a:buNone/>
              <a:defRPr sz="1300"/>
            </a:lvl3pPr>
            <a:lvl4pPr marL="1828256" indent="0">
              <a:buNone/>
              <a:defRPr sz="1200"/>
            </a:lvl4pPr>
            <a:lvl5pPr marL="2437678" indent="0">
              <a:buNone/>
              <a:defRPr sz="1200"/>
            </a:lvl5pPr>
            <a:lvl6pPr marL="3047088" indent="0">
              <a:buNone/>
              <a:defRPr sz="1200"/>
            </a:lvl6pPr>
            <a:lvl7pPr marL="3656499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71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D49944-ADA2-4EBF-B238-15A6F20C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D15418-2A00-493E-B122-E3B692298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7875E3-D7A9-47EA-9B3A-51F92992E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2D3E9-5A58-47A5-A93D-A82CB4C6E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85D888-FD40-4003-B490-C7F7E56E2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394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11" indent="0">
              <a:buNone/>
              <a:defRPr sz="3700"/>
            </a:lvl2pPr>
            <a:lvl3pPr marL="1218840" indent="0">
              <a:buNone/>
              <a:defRPr sz="3200"/>
            </a:lvl3pPr>
            <a:lvl4pPr marL="1828256" indent="0">
              <a:buNone/>
              <a:defRPr sz="2700"/>
            </a:lvl4pPr>
            <a:lvl5pPr marL="2437678" indent="0">
              <a:buNone/>
              <a:defRPr sz="2700"/>
            </a:lvl5pPr>
            <a:lvl6pPr marL="3047088" indent="0">
              <a:buNone/>
              <a:defRPr sz="2700"/>
            </a:lvl6pPr>
            <a:lvl7pPr marL="3656499" indent="0">
              <a:buNone/>
              <a:defRPr sz="2700"/>
            </a:lvl7pPr>
            <a:lvl8pPr marL="4265920" indent="0">
              <a:buNone/>
              <a:defRPr sz="2700"/>
            </a:lvl8pPr>
            <a:lvl9pPr marL="487533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11" indent="0">
              <a:buNone/>
              <a:defRPr sz="1600"/>
            </a:lvl2pPr>
            <a:lvl3pPr marL="1218840" indent="0">
              <a:buNone/>
              <a:defRPr sz="1300"/>
            </a:lvl3pPr>
            <a:lvl4pPr marL="1828256" indent="0">
              <a:buNone/>
              <a:defRPr sz="1200"/>
            </a:lvl4pPr>
            <a:lvl5pPr marL="2437678" indent="0">
              <a:buNone/>
              <a:defRPr sz="1200"/>
            </a:lvl5pPr>
            <a:lvl6pPr marL="3047088" indent="0">
              <a:buNone/>
              <a:defRPr sz="1200"/>
            </a:lvl6pPr>
            <a:lvl7pPr marL="3656499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42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925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832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07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03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96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344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1682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776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1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8DAEB2-6F8C-4FFA-9D75-A5441B098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F9F5C3-44C1-454D-8E08-112E3FE03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37FCA2-F55A-4717-AB63-9A2B85A5A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27CB5E-9AF4-4061-931B-84BDCE8A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A44D37-6F3E-4EBC-9AA0-F86366742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6537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3234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317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999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340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855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875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1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0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4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80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0D7CC5-C112-4525-954C-76711C78C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CEB0E9-9981-40FE-A5F2-E4766E194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395CB9C-E0A0-4415-B67C-05DF82321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CDBD204-4CC1-46EA-8E8E-4EDBED1F8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AFA68E-FDA8-4DA2-BFF5-CAC5E067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819A69A-56CA-4622-99E1-80AE500D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9867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47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0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2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03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80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0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11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3" y="17"/>
            <a:ext cx="12231160" cy="6856215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400" y="1871132"/>
            <a:ext cx="6815669" cy="1515533"/>
          </a:xfrm>
        </p:spPr>
        <p:txBody>
          <a:bodyPr anchor="b">
            <a:noAutofit/>
          </a:bodyPr>
          <a:lstStyle>
            <a:lvl1pPr algn="ctr">
              <a:defRPr sz="55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400" y="3657597"/>
            <a:ext cx="6815669" cy="132080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3" y="5037663"/>
            <a:ext cx="897467" cy="279400"/>
          </a:xfrm>
        </p:spPr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27" y="5037663"/>
            <a:ext cx="551167" cy="279400"/>
          </a:xfrm>
        </p:spPr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41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95863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142958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5"/>
            <a:ext cx="8158688" cy="1822515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9" y="3846053"/>
            <a:ext cx="8158691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4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891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FB6B8A-CB67-4708-BCDA-610C9E80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BA0DB27-9A4B-412E-AF15-0A29176A3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3" indent="0">
              <a:buNone/>
              <a:defRPr sz="2000" b="1"/>
            </a:lvl2pPr>
            <a:lvl3pPr marL="914173" indent="0">
              <a:buNone/>
              <a:defRPr sz="1900" b="1"/>
            </a:lvl3pPr>
            <a:lvl4pPr marL="1371260" indent="0">
              <a:buNone/>
              <a:defRPr sz="1600" b="1"/>
            </a:lvl4pPr>
            <a:lvl5pPr marL="1828346" indent="0">
              <a:buNone/>
              <a:defRPr sz="1600" b="1"/>
            </a:lvl5pPr>
            <a:lvl6pPr marL="2285438" indent="0">
              <a:buNone/>
              <a:defRPr sz="1600" b="1"/>
            </a:lvl6pPr>
            <a:lvl7pPr marL="2742518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C52BA68-09DC-4C5F-826C-B76315531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71A6FC0-E8EA-496C-BBA0-68634DDD9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3" indent="0">
              <a:buNone/>
              <a:defRPr sz="2000" b="1"/>
            </a:lvl2pPr>
            <a:lvl3pPr marL="914173" indent="0">
              <a:buNone/>
              <a:defRPr sz="1900" b="1"/>
            </a:lvl3pPr>
            <a:lvl4pPr marL="1371260" indent="0">
              <a:buNone/>
              <a:defRPr sz="1600" b="1"/>
            </a:lvl4pPr>
            <a:lvl5pPr marL="1828346" indent="0">
              <a:buNone/>
              <a:defRPr sz="1600" b="1"/>
            </a:lvl5pPr>
            <a:lvl6pPr marL="2285438" indent="0">
              <a:buNone/>
              <a:defRPr sz="1600" b="1"/>
            </a:lvl6pPr>
            <a:lvl7pPr marL="2742518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20DE214-675A-4C73-BD82-4512C06C08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03EBA80-1769-4805-AFF8-43FD361E6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ACED350-7A8B-4825-8F0D-94FE0E40D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20F05B2-1109-4718-AC4F-E2B53ECEF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8549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980346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50"/>
            <a:ext cx="4718304" cy="576263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4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50"/>
            <a:ext cx="4718304" cy="576263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4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470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5080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94348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25" y="1388535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9" y="982149"/>
            <a:ext cx="5469467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25" y="3031067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2766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3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31" indent="0">
              <a:buNone/>
              <a:defRPr sz="1600"/>
            </a:lvl2pPr>
            <a:lvl3pPr marL="914264" indent="0">
              <a:buNone/>
              <a:defRPr sz="1600"/>
            </a:lvl3pPr>
            <a:lvl4pPr marL="1371396" indent="0">
              <a:buNone/>
              <a:defRPr sz="1600"/>
            </a:lvl4pPr>
            <a:lvl5pPr marL="1828528" indent="0">
              <a:buNone/>
              <a:defRPr sz="1600"/>
            </a:lvl5pPr>
            <a:lvl6pPr marL="2285662" indent="0">
              <a:buNone/>
              <a:defRPr sz="1600"/>
            </a:lvl6pPr>
            <a:lvl7pPr marL="2742790" indent="0">
              <a:buNone/>
              <a:defRPr sz="1600"/>
            </a:lvl7pPr>
            <a:lvl8pPr marL="3199920" indent="0">
              <a:buNone/>
              <a:defRPr sz="1600"/>
            </a:lvl8pPr>
            <a:lvl9pPr marL="3657051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9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284425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7"/>
            <a:ext cx="9609667" cy="566739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47" y="1041400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31" indent="0">
              <a:buNone/>
              <a:defRPr sz="1600"/>
            </a:lvl2pPr>
            <a:lvl3pPr marL="914264" indent="0">
              <a:buNone/>
              <a:defRPr sz="1600"/>
            </a:lvl3pPr>
            <a:lvl4pPr marL="1371396" indent="0">
              <a:buNone/>
              <a:defRPr sz="1600"/>
            </a:lvl4pPr>
            <a:lvl5pPr marL="1828528" indent="0">
              <a:buNone/>
              <a:defRPr sz="1600"/>
            </a:lvl5pPr>
            <a:lvl6pPr marL="2285662" indent="0">
              <a:buNone/>
              <a:defRPr sz="1600"/>
            </a:lvl6pPr>
            <a:lvl7pPr marL="2742790" indent="0">
              <a:buNone/>
              <a:defRPr sz="1600"/>
            </a:lvl7pPr>
            <a:lvl8pPr marL="3199920" indent="0">
              <a:buNone/>
              <a:defRPr sz="1600"/>
            </a:lvl8pPr>
            <a:lvl9pPr marL="3657051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7" cy="493712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1/16/2021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694124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87" y="982134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87" y="4343401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1/16/2021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6992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39" y="982135"/>
            <a:ext cx="9296399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3" y="3352800"/>
            <a:ext cx="8839203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131" indent="0">
              <a:buFontTx/>
              <a:buNone/>
              <a:defRPr/>
            </a:lvl2pPr>
            <a:lvl3pPr marL="914264" indent="0">
              <a:buFontTx/>
              <a:buNone/>
              <a:defRPr/>
            </a:lvl3pPr>
            <a:lvl4pPr marL="1371396" indent="0">
              <a:buFontTx/>
              <a:buNone/>
              <a:defRPr/>
            </a:lvl4pPr>
            <a:lvl5pPr marL="1828528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01"/>
            <a:ext cx="9609667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1/16/2021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28" tIns="45718" rIns="91428" bIns="45718" rtlCol="0" anchor="ctr">
            <a:noAutofit/>
          </a:bodyPr>
          <a:lstStyle/>
          <a:p>
            <a:pPr defTabSz="914264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1"/>
            <a:ext cx="609600" cy="584776"/>
          </a:xfrm>
          <a:prstGeom prst="rect">
            <a:avLst/>
          </a:prstGeom>
        </p:spPr>
        <p:txBody>
          <a:bodyPr vert="horz" lIns="91428" tIns="45718" rIns="91428" bIns="45718" rtlCol="0" anchor="ctr">
            <a:noAutofit/>
          </a:bodyPr>
          <a:lstStyle/>
          <a:p>
            <a:pPr algn="r" defTabSz="914264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4198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23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23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1/16/2021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99755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40D289-424A-4AFB-B262-069A6375F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6EF8F-FDCD-43CC-B241-41A7EF9A0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64D085C-7B26-4A93-9AA3-CA023AEB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3A3D937-6D6F-4CC0-86E7-E8DC4A07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830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39" y="982135"/>
            <a:ext cx="9296399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23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23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1/16/2021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28" tIns="45718" rIns="91428" bIns="45718" rtlCol="0" anchor="ctr">
            <a:noAutofit/>
          </a:bodyPr>
          <a:lstStyle/>
          <a:p>
            <a:pPr defTabSz="914264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28" tIns="45718" rIns="91428" bIns="45718" rtlCol="0" anchor="ctr">
            <a:noAutofit/>
          </a:bodyPr>
          <a:lstStyle/>
          <a:p>
            <a:pPr algn="r" defTabSz="914264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8545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5"/>
            <a:ext cx="9609667" cy="2243668"/>
          </a:xfrm>
        </p:spPr>
        <p:txBody>
          <a:bodyPr vert="horz" lIns="91428" tIns="45718" rIns="91428" bIns="45718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23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26" y="4470401"/>
            <a:ext cx="9609671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1/16/2021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00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7565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83" y="982149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25" y="982149"/>
            <a:ext cx="7433025" cy="4893735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702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702">
                <a:defRPr/>
              </a:pPr>
              <a:t>1/16/2021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702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02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702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1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5522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B65104-453A-4094-B201-E1B754519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B89D364-D3CA-46D0-AD45-C10D60130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4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83" indent="0" algn="ctr">
              <a:buNone/>
              <a:defRPr sz="2000"/>
            </a:lvl2pPr>
            <a:lvl3pPr marL="914173" indent="0" algn="ctr">
              <a:buNone/>
              <a:defRPr sz="1900"/>
            </a:lvl3pPr>
            <a:lvl4pPr marL="1371260" indent="0" algn="ctr">
              <a:buNone/>
              <a:defRPr sz="1600"/>
            </a:lvl4pPr>
            <a:lvl5pPr marL="1828346" indent="0" algn="ctr">
              <a:buNone/>
              <a:defRPr sz="1600"/>
            </a:lvl5pPr>
            <a:lvl6pPr marL="2285438" indent="0" algn="ctr">
              <a:buNone/>
              <a:defRPr sz="1600"/>
            </a:lvl6pPr>
            <a:lvl7pPr marL="2742518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764D4E-481F-4009-80C1-72F6948D0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6A0CC5-483B-4BB7-A895-3D74B5E3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DCBB8C-BEF7-45BE-87D8-103B6A404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7622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D49944-ADA2-4EBF-B238-15A6F20C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D15418-2A00-493E-B122-E3B692298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7875E3-D7A9-47EA-9B3A-51F92992E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2D3E9-5A58-47A5-A93D-A82CB4C6E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85D888-FD40-4003-B490-C7F7E56E2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3719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8DAEB2-6F8C-4FFA-9D75-A5441B098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F9F5C3-44C1-454D-8E08-112E3FE03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37FCA2-F55A-4717-AB63-9A2B85A5A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27CB5E-9AF4-4061-931B-84BDCE8A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A44D37-6F3E-4EBC-9AA0-F86366742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8273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0D7CC5-C112-4525-954C-76711C78C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CEB0E9-9981-40FE-A5F2-E4766E194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395CB9C-E0A0-4415-B67C-05DF82321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CDBD204-4CC1-46EA-8E8E-4EDBED1F8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AFA68E-FDA8-4DA2-BFF5-CAC5E067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819A69A-56CA-4622-99E1-80AE500D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309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FB6B8A-CB67-4708-BCDA-610C9E80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BA0DB27-9A4B-412E-AF15-0A29176A3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3" indent="0">
              <a:buNone/>
              <a:defRPr sz="2000" b="1"/>
            </a:lvl2pPr>
            <a:lvl3pPr marL="914173" indent="0">
              <a:buNone/>
              <a:defRPr sz="1900" b="1"/>
            </a:lvl3pPr>
            <a:lvl4pPr marL="1371260" indent="0">
              <a:buNone/>
              <a:defRPr sz="1600" b="1"/>
            </a:lvl4pPr>
            <a:lvl5pPr marL="1828346" indent="0">
              <a:buNone/>
              <a:defRPr sz="1600" b="1"/>
            </a:lvl5pPr>
            <a:lvl6pPr marL="2285438" indent="0">
              <a:buNone/>
              <a:defRPr sz="1600" b="1"/>
            </a:lvl6pPr>
            <a:lvl7pPr marL="2742518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C52BA68-09DC-4C5F-826C-B76315531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71A6FC0-E8EA-496C-BBA0-68634DDD9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3" indent="0">
              <a:buNone/>
              <a:defRPr sz="2000" b="1"/>
            </a:lvl2pPr>
            <a:lvl3pPr marL="914173" indent="0">
              <a:buNone/>
              <a:defRPr sz="1900" b="1"/>
            </a:lvl3pPr>
            <a:lvl4pPr marL="1371260" indent="0">
              <a:buNone/>
              <a:defRPr sz="1600" b="1"/>
            </a:lvl4pPr>
            <a:lvl5pPr marL="1828346" indent="0">
              <a:buNone/>
              <a:defRPr sz="1600" b="1"/>
            </a:lvl5pPr>
            <a:lvl6pPr marL="2285438" indent="0">
              <a:buNone/>
              <a:defRPr sz="1600" b="1"/>
            </a:lvl6pPr>
            <a:lvl7pPr marL="2742518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20DE214-675A-4C73-BD82-4512C06C08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03EBA80-1769-4805-AFF8-43FD361E6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ACED350-7A8B-4825-8F0D-94FE0E40D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20F05B2-1109-4718-AC4F-E2B53ECEF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7240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40D289-424A-4AFB-B262-069A6375F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6EF8F-FDCD-43CC-B241-41A7EF9A0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64D085C-7B26-4A93-9AA3-CA023AEB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3A3D937-6D6F-4CC0-86E7-E8DC4A07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58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F82E794-117A-4413-88E3-DBC5C7071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446E2-6EF9-400D-9D2A-85D08D57F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AABC20-C36B-474B-B9E4-7CAF46886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15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F82E794-117A-4413-88E3-DBC5C7071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446E2-6EF9-400D-9D2A-85D08D57F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AABC20-C36B-474B-B9E4-7CAF46886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630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2318F7-A755-465A-8FF9-5E51AAD12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63336A-6999-4D4A-8E7A-19F2199BD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1538DF-9C9B-407D-966C-020FE4B2A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3" indent="0">
              <a:buNone/>
              <a:defRPr sz="1500"/>
            </a:lvl2pPr>
            <a:lvl3pPr marL="914173" indent="0">
              <a:buNone/>
              <a:defRPr sz="1200"/>
            </a:lvl3pPr>
            <a:lvl4pPr marL="1371260" indent="0">
              <a:buNone/>
              <a:defRPr sz="1100"/>
            </a:lvl4pPr>
            <a:lvl5pPr marL="1828346" indent="0">
              <a:buNone/>
              <a:defRPr sz="1100"/>
            </a:lvl5pPr>
            <a:lvl6pPr marL="2285438" indent="0">
              <a:buNone/>
              <a:defRPr sz="1100"/>
            </a:lvl6pPr>
            <a:lvl7pPr marL="2742518" indent="0">
              <a:buNone/>
              <a:defRPr sz="1100"/>
            </a:lvl7pPr>
            <a:lvl8pPr marL="3199600" indent="0">
              <a:buNone/>
              <a:defRPr sz="1100"/>
            </a:lvl8pPr>
            <a:lvl9pPr marL="365668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0B80A0-62B9-483A-857E-8F1D49EDE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64EEFB-084B-4FA4-970D-871F0A123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307F14-BCDF-43EB-B561-016DFCE6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9179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D1AED7-5923-4AA2-840F-2597939CC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A8CC669-8A02-4D5F-843C-2D986E4FAA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83" indent="0">
              <a:buNone/>
              <a:defRPr sz="2800"/>
            </a:lvl2pPr>
            <a:lvl3pPr marL="914173" indent="0">
              <a:buNone/>
              <a:defRPr sz="2400"/>
            </a:lvl3pPr>
            <a:lvl4pPr marL="1371260" indent="0">
              <a:buNone/>
              <a:defRPr sz="2000"/>
            </a:lvl4pPr>
            <a:lvl5pPr marL="1828346" indent="0">
              <a:buNone/>
              <a:defRPr sz="2000"/>
            </a:lvl5pPr>
            <a:lvl6pPr marL="2285438" indent="0">
              <a:buNone/>
              <a:defRPr sz="2000"/>
            </a:lvl6pPr>
            <a:lvl7pPr marL="2742518" indent="0">
              <a:buNone/>
              <a:defRPr sz="2000"/>
            </a:lvl7pPr>
            <a:lvl8pPr marL="3199600" indent="0">
              <a:buNone/>
              <a:defRPr sz="2000"/>
            </a:lvl8pPr>
            <a:lvl9pPr marL="36566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01B59B6-5CA2-4CF4-BC27-C828F0D4D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3" indent="0">
              <a:buNone/>
              <a:defRPr sz="1500"/>
            </a:lvl2pPr>
            <a:lvl3pPr marL="914173" indent="0">
              <a:buNone/>
              <a:defRPr sz="1200"/>
            </a:lvl3pPr>
            <a:lvl4pPr marL="1371260" indent="0">
              <a:buNone/>
              <a:defRPr sz="1100"/>
            </a:lvl4pPr>
            <a:lvl5pPr marL="1828346" indent="0">
              <a:buNone/>
              <a:defRPr sz="1100"/>
            </a:lvl5pPr>
            <a:lvl6pPr marL="2285438" indent="0">
              <a:buNone/>
              <a:defRPr sz="1100"/>
            </a:lvl6pPr>
            <a:lvl7pPr marL="2742518" indent="0">
              <a:buNone/>
              <a:defRPr sz="1100"/>
            </a:lvl7pPr>
            <a:lvl8pPr marL="3199600" indent="0">
              <a:buNone/>
              <a:defRPr sz="1100"/>
            </a:lvl8pPr>
            <a:lvl9pPr marL="365668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1827CF9-1537-44E7-8CE8-9543359E3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055F5E-7B2C-4981-8B9D-F6D13037A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939A6AE-9133-4E31-AB68-4B20097EA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522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56AAE5-4013-4CB6-B340-3C157BA95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7AADE7C-A978-4274-9004-FC065EFF1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9E2D60-DE13-4972-A0A7-370D29A0E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69CD89-B583-461D-BB0A-94B12283F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08A58D-0D32-4029-AC6C-4467BB3B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8987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F557881-1FE7-4086-82D7-CFFBEC79B4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DE24542-1D3F-4E8D-80C4-11F09085D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52F3EA-8100-446D-A2AF-3A4056C68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69C18E-B16A-44FF-9DCE-43C16572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95613F-046A-4731-AF5C-84E7AEB3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8764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52" y="2130517"/>
            <a:ext cx="10363199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51" y="3886204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6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2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38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5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1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77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23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70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534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519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16" y="4406923"/>
            <a:ext cx="10363199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16" y="2906717"/>
            <a:ext cx="10363199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627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9254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388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50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13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776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238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701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4289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80" y="1600206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77" y="1600206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4544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52" y="1535117"/>
            <a:ext cx="5386919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6271" indent="0">
              <a:buNone/>
              <a:defRPr sz="2800" b="1"/>
            </a:lvl2pPr>
            <a:lvl3pPr marL="1292541" indent="0">
              <a:buNone/>
              <a:defRPr sz="2500" b="1"/>
            </a:lvl3pPr>
            <a:lvl4pPr marL="1938806" indent="0">
              <a:buNone/>
              <a:defRPr sz="2300" b="1"/>
            </a:lvl4pPr>
            <a:lvl5pPr marL="2585078" indent="0">
              <a:buNone/>
              <a:defRPr sz="2300" b="1"/>
            </a:lvl5pPr>
            <a:lvl6pPr marL="3231350" indent="0">
              <a:buNone/>
              <a:defRPr sz="2300" b="1"/>
            </a:lvl6pPr>
            <a:lvl7pPr marL="3877614" indent="0">
              <a:buNone/>
              <a:defRPr sz="2300" b="1"/>
            </a:lvl7pPr>
            <a:lvl8pPr marL="4523866" indent="0">
              <a:buNone/>
              <a:defRPr sz="2300" b="1"/>
            </a:lvl8pPr>
            <a:lvl9pPr marL="517010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52" y="2174875"/>
            <a:ext cx="5386919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61" y="1535117"/>
            <a:ext cx="5389033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6271" indent="0">
              <a:buNone/>
              <a:defRPr sz="2800" b="1"/>
            </a:lvl2pPr>
            <a:lvl3pPr marL="1292541" indent="0">
              <a:buNone/>
              <a:defRPr sz="2500" b="1"/>
            </a:lvl3pPr>
            <a:lvl4pPr marL="1938806" indent="0">
              <a:buNone/>
              <a:defRPr sz="2300" b="1"/>
            </a:lvl4pPr>
            <a:lvl5pPr marL="2585078" indent="0">
              <a:buNone/>
              <a:defRPr sz="2300" b="1"/>
            </a:lvl5pPr>
            <a:lvl6pPr marL="3231350" indent="0">
              <a:buNone/>
              <a:defRPr sz="2300" b="1"/>
            </a:lvl6pPr>
            <a:lvl7pPr marL="3877614" indent="0">
              <a:buNone/>
              <a:defRPr sz="2300" b="1"/>
            </a:lvl7pPr>
            <a:lvl8pPr marL="4523866" indent="0">
              <a:buNone/>
              <a:defRPr sz="2300" b="1"/>
            </a:lvl8pPr>
            <a:lvl9pPr marL="517010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61" y="2174875"/>
            <a:ext cx="5389033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364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2318F7-A755-465A-8FF9-5E51AAD12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63336A-6999-4D4A-8E7A-19F2199BD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1538DF-9C9B-407D-966C-020FE4B2A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3" indent="0">
              <a:buNone/>
              <a:defRPr sz="1500"/>
            </a:lvl2pPr>
            <a:lvl3pPr marL="914173" indent="0">
              <a:buNone/>
              <a:defRPr sz="1200"/>
            </a:lvl3pPr>
            <a:lvl4pPr marL="1371260" indent="0">
              <a:buNone/>
              <a:defRPr sz="1100"/>
            </a:lvl4pPr>
            <a:lvl5pPr marL="1828346" indent="0">
              <a:buNone/>
              <a:defRPr sz="1100"/>
            </a:lvl5pPr>
            <a:lvl6pPr marL="2285438" indent="0">
              <a:buNone/>
              <a:defRPr sz="1100"/>
            </a:lvl6pPr>
            <a:lvl7pPr marL="2742518" indent="0">
              <a:buNone/>
              <a:defRPr sz="1100"/>
            </a:lvl7pPr>
            <a:lvl8pPr marL="3199600" indent="0">
              <a:buNone/>
              <a:defRPr sz="1100"/>
            </a:lvl8pPr>
            <a:lvl9pPr marL="365668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0B80A0-62B9-483A-857E-8F1D49EDE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64EEFB-084B-4FA4-970D-871F0A123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307F14-BCDF-43EB-B561-016DFCE6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3216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8287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423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126"/>
            <a:ext cx="4011084" cy="116204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130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24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6271" indent="0">
              <a:buNone/>
              <a:defRPr sz="1700"/>
            </a:lvl2pPr>
            <a:lvl3pPr marL="1292541" indent="0">
              <a:buNone/>
              <a:defRPr sz="1300"/>
            </a:lvl3pPr>
            <a:lvl4pPr marL="1938806" indent="0">
              <a:buNone/>
              <a:defRPr sz="1200"/>
            </a:lvl4pPr>
            <a:lvl5pPr marL="2585078" indent="0">
              <a:buNone/>
              <a:defRPr sz="1200"/>
            </a:lvl5pPr>
            <a:lvl6pPr marL="3231350" indent="0">
              <a:buNone/>
              <a:defRPr sz="1200"/>
            </a:lvl6pPr>
            <a:lvl7pPr marL="3877614" indent="0">
              <a:buNone/>
              <a:defRPr sz="1200"/>
            </a:lvl7pPr>
            <a:lvl8pPr marL="4523866" indent="0">
              <a:buNone/>
              <a:defRPr sz="1200"/>
            </a:lvl8pPr>
            <a:lvl9pPr marL="517010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599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0" y="4800692"/>
            <a:ext cx="7315200" cy="56673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6271" indent="0">
              <a:buNone/>
              <a:defRPr sz="3900"/>
            </a:lvl2pPr>
            <a:lvl3pPr marL="1292541" indent="0">
              <a:buNone/>
              <a:defRPr sz="3300"/>
            </a:lvl3pPr>
            <a:lvl4pPr marL="1938806" indent="0">
              <a:buNone/>
              <a:defRPr sz="2800"/>
            </a:lvl4pPr>
            <a:lvl5pPr marL="2585078" indent="0">
              <a:buNone/>
              <a:defRPr sz="2800"/>
            </a:lvl5pPr>
            <a:lvl6pPr marL="3231350" indent="0">
              <a:buNone/>
              <a:defRPr sz="2800"/>
            </a:lvl6pPr>
            <a:lvl7pPr marL="3877614" indent="0">
              <a:buNone/>
              <a:defRPr sz="2800"/>
            </a:lvl7pPr>
            <a:lvl8pPr marL="4523866" indent="0">
              <a:buNone/>
              <a:defRPr sz="2800"/>
            </a:lvl8pPr>
            <a:lvl9pPr marL="517010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0" y="5367340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6271" indent="0">
              <a:buNone/>
              <a:defRPr sz="1700"/>
            </a:lvl2pPr>
            <a:lvl3pPr marL="1292541" indent="0">
              <a:buNone/>
              <a:defRPr sz="1300"/>
            </a:lvl3pPr>
            <a:lvl4pPr marL="1938806" indent="0">
              <a:buNone/>
              <a:defRPr sz="1200"/>
            </a:lvl4pPr>
            <a:lvl5pPr marL="2585078" indent="0">
              <a:buNone/>
              <a:defRPr sz="1200"/>
            </a:lvl5pPr>
            <a:lvl6pPr marL="3231350" indent="0">
              <a:buNone/>
              <a:defRPr sz="1200"/>
            </a:lvl6pPr>
            <a:lvl7pPr marL="3877614" indent="0">
              <a:buNone/>
              <a:defRPr sz="1200"/>
            </a:lvl7pPr>
            <a:lvl8pPr marL="4523866" indent="0">
              <a:buNone/>
              <a:defRPr sz="1200"/>
            </a:lvl8pPr>
            <a:lvl9pPr marL="517010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8288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302" y="274644"/>
            <a:ext cx="27432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4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1691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B65104-453A-4094-B201-E1B754519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B89D364-D3CA-46D0-AD45-C10D60130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4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83" indent="0" algn="ctr">
              <a:buNone/>
              <a:defRPr sz="2000"/>
            </a:lvl2pPr>
            <a:lvl3pPr marL="914173" indent="0" algn="ctr">
              <a:buNone/>
              <a:defRPr sz="1900"/>
            </a:lvl3pPr>
            <a:lvl4pPr marL="1371260" indent="0" algn="ctr">
              <a:buNone/>
              <a:defRPr sz="1600"/>
            </a:lvl4pPr>
            <a:lvl5pPr marL="1828346" indent="0" algn="ctr">
              <a:buNone/>
              <a:defRPr sz="1600"/>
            </a:lvl5pPr>
            <a:lvl6pPr marL="2285438" indent="0" algn="ctr">
              <a:buNone/>
              <a:defRPr sz="1600"/>
            </a:lvl6pPr>
            <a:lvl7pPr marL="2742518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764D4E-481F-4009-80C1-72F6948D0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6A0CC5-483B-4BB7-A895-3D74B5E3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DCBB8C-BEF7-45BE-87D8-103B6A404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3336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D49944-ADA2-4EBF-B238-15A6F20C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D15418-2A00-493E-B122-E3B692298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7875E3-D7A9-47EA-9B3A-51F92992E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2D3E9-5A58-47A5-A93D-A82CB4C6E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85D888-FD40-4003-B490-C7F7E56E2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606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8DAEB2-6F8C-4FFA-9D75-A5441B098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F9F5C3-44C1-454D-8E08-112E3FE03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37FCA2-F55A-4717-AB63-9A2B85A5A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27CB5E-9AF4-4061-931B-84BDCE8A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A44D37-6F3E-4EBC-9AA0-F86366742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3322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0D7CC5-C112-4525-954C-76711C78C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CEB0E9-9981-40FE-A5F2-E4766E194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395CB9C-E0A0-4415-B67C-05DF82321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CDBD204-4CC1-46EA-8E8E-4EDBED1F8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AFA68E-FDA8-4DA2-BFF5-CAC5E067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819A69A-56CA-4622-99E1-80AE500D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172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D1AED7-5923-4AA2-840F-2597939CC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A8CC669-8A02-4D5F-843C-2D986E4FAA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83" indent="0">
              <a:buNone/>
              <a:defRPr sz="2800"/>
            </a:lvl2pPr>
            <a:lvl3pPr marL="914173" indent="0">
              <a:buNone/>
              <a:defRPr sz="2400"/>
            </a:lvl3pPr>
            <a:lvl4pPr marL="1371260" indent="0">
              <a:buNone/>
              <a:defRPr sz="2000"/>
            </a:lvl4pPr>
            <a:lvl5pPr marL="1828346" indent="0">
              <a:buNone/>
              <a:defRPr sz="2000"/>
            </a:lvl5pPr>
            <a:lvl6pPr marL="2285438" indent="0">
              <a:buNone/>
              <a:defRPr sz="2000"/>
            </a:lvl6pPr>
            <a:lvl7pPr marL="2742518" indent="0">
              <a:buNone/>
              <a:defRPr sz="2000"/>
            </a:lvl7pPr>
            <a:lvl8pPr marL="3199600" indent="0">
              <a:buNone/>
              <a:defRPr sz="2000"/>
            </a:lvl8pPr>
            <a:lvl9pPr marL="36566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01B59B6-5CA2-4CF4-BC27-C828F0D4D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3" indent="0">
              <a:buNone/>
              <a:defRPr sz="1500"/>
            </a:lvl2pPr>
            <a:lvl3pPr marL="914173" indent="0">
              <a:buNone/>
              <a:defRPr sz="1200"/>
            </a:lvl3pPr>
            <a:lvl4pPr marL="1371260" indent="0">
              <a:buNone/>
              <a:defRPr sz="1100"/>
            </a:lvl4pPr>
            <a:lvl5pPr marL="1828346" indent="0">
              <a:buNone/>
              <a:defRPr sz="1100"/>
            </a:lvl5pPr>
            <a:lvl6pPr marL="2285438" indent="0">
              <a:buNone/>
              <a:defRPr sz="1100"/>
            </a:lvl6pPr>
            <a:lvl7pPr marL="2742518" indent="0">
              <a:buNone/>
              <a:defRPr sz="1100"/>
            </a:lvl7pPr>
            <a:lvl8pPr marL="3199600" indent="0">
              <a:buNone/>
              <a:defRPr sz="1100"/>
            </a:lvl8pPr>
            <a:lvl9pPr marL="365668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1827CF9-1537-44E7-8CE8-9543359E3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055F5E-7B2C-4981-8B9D-F6D13037A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939A6AE-9133-4E31-AB68-4B20097EA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251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FB6B8A-CB67-4708-BCDA-610C9E80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BA0DB27-9A4B-412E-AF15-0A29176A3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3" indent="0">
              <a:buNone/>
              <a:defRPr sz="2000" b="1"/>
            </a:lvl2pPr>
            <a:lvl3pPr marL="914173" indent="0">
              <a:buNone/>
              <a:defRPr sz="1900" b="1"/>
            </a:lvl3pPr>
            <a:lvl4pPr marL="1371260" indent="0">
              <a:buNone/>
              <a:defRPr sz="1600" b="1"/>
            </a:lvl4pPr>
            <a:lvl5pPr marL="1828346" indent="0">
              <a:buNone/>
              <a:defRPr sz="1600" b="1"/>
            </a:lvl5pPr>
            <a:lvl6pPr marL="2285438" indent="0">
              <a:buNone/>
              <a:defRPr sz="1600" b="1"/>
            </a:lvl6pPr>
            <a:lvl7pPr marL="2742518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C52BA68-09DC-4C5F-826C-B76315531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71A6FC0-E8EA-496C-BBA0-68634DDD9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3" indent="0">
              <a:buNone/>
              <a:defRPr sz="2000" b="1"/>
            </a:lvl2pPr>
            <a:lvl3pPr marL="914173" indent="0">
              <a:buNone/>
              <a:defRPr sz="1900" b="1"/>
            </a:lvl3pPr>
            <a:lvl4pPr marL="1371260" indent="0">
              <a:buNone/>
              <a:defRPr sz="1600" b="1"/>
            </a:lvl4pPr>
            <a:lvl5pPr marL="1828346" indent="0">
              <a:buNone/>
              <a:defRPr sz="1600" b="1"/>
            </a:lvl5pPr>
            <a:lvl6pPr marL="2285438" indent="0">
              <a:buNone/>
              <a:defRPr sz="1600" b="1"/>
            </a:lvl6pPr>
            <a:lvl7pPr marL="2742518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20DE214-675A-4C73-BD82-4512C06C08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03EBA80-1769-4805-AFF8-43FD361E6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ACED350-7A8B-4825-8F0D-94FE0E40D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20F05B2-1109-4718-AC4F-E2B53ECEF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8224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40D289-424A-4AFB-B262-069A6375F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6EF8F-FDCD-43CC-B241-41A7EF9A0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64D085C-7B26-4A93-9AA3-CA023AEB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3A3D937-6D6F-4CC0-86E7-E8DC4A07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1383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F82E794-117A-4413-88E3-DBC5C7071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446E2-6EF9-400D-9D2A-85D08D57F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2AABC20-C36B-474B-B9E4-7CAF46886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5816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2318F7-A755-465A-8FF9-5E51AAD12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63336A-6999-4D4A-8E7A-19F2199BD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1538DF-9C9B-407D-966C-020FE4B2A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3" indent="0">
              <a:buNone/>
              <a:defRPr sz="1500"/>
            </a:lvl2pPr>
            <a:lvl3pPr marL="914173" indent="0">
              <a:buNone/>
              <a:defRPr sz="1200"/>
            </a:lvl3pPr>
            <a:lvl4pPr marL="1371260" indent="0">
              <a:buNone/>
              <a:defRPr sz="1100"/>
            </a:lvl4pPr>
            <a:lvl5pPr marL="1828346" indent="0">
              <a:buNone/>
              <a:defRPr sz="1100"/>
            </a:lvl5pPr>
            <a:lvl6pPr marL="2285438" indent="0">
              <a:buNone/>
              <a:defRPr sz="1100"/>
            </a:lvl6pPr>
            <a:lvl7pPr marL="2742518" indent="0">
              <a:buNone/>
              <a:defRPr sz="1100"/>
            </a:lvl7pPr>
            <a:lvl8pPr marL="3199600" indent="0">
              <a:buNone/>
              <a:defRPr sz="1100"/>
            </a:lvl8pPr>
            <a:lvl9pPr marL="365668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0B80A0-62B9-483A-857E-8F1D49EDE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64EEFB-084B-4FA4-970D-871F0A123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307F14-BCDF-43EB-B561-016DFCE6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9197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D1AED7-5923-4AA2-840F-2597939CC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A8CC669-8A02-4D5F-843C-2D986E4FAA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83" indent="0">
              <a:buNone/>
              <a:defRPr sz="2800"/>
            </a:lvl2pPr>
            <a:lvl3pPr marL="914173" indent="0">
              <a:buNone/>
              <a:defRPr sz="2400"/>
            </a:lvl3pPr>
            <a:lvl4pPr marL="1371260" indent="0">
              <a:buNone/>
              <a:defRPr sz="2000"/>
            </a:lvl4pPr>
            <a:lvl5pPr marL="1828346" indent="0">
              <a:buNone/>
              <a:defRPr sz="2000"/>
            </a:lvl5pPr>
            <a:lvl6pPr marL="2285438" indent="0">
              <a:buNone/>
              <a:defRPr sz="2000"/>
            </a:lvl6pPr>
            <a:lvl7pPr marL="2742518" indent="0">
              <a:buNone/>
              <a:defRPr sz="2000"/>
            </a:lvl7pPr>
            <a:lvl8pPr marL="3199600" indent="0">
              <a:buNone/>
              <a:defRPr sz="2000"/>
            </a:lvl8pPr>
            <a:lvl9pPr marL="36566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01B59B6-5CA2-4CF4-BC27-C828F0D4D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3" indent="0">
              <a:buNone/>
              <a:defRPr sz="1500"/>
            </a:lvl2pPr>
            <a:lvl3pPr marL="914173" indent="0">
              <a:buNone/>
              <a:defRPr sz="1200"/>
            </a:lvl3pPr>
            <a:lvl4pPr marL="1371260" indent="0">
              <a:buNone/>
              <a:defRPr sz="1100"/>
            </a:lvl4pPr>
            <a:lvl5pPr marL="1828346" indent="0">
              <a:buNone/>
              <a:defRPr sz="1100"/>
            </a:lvl5pPr>
            <a:lvl6pPr marL="2285438" indent="0">
              <a:buNone/>
              <a:defRPr sz="1100"/>
            </a:lvl6pPr>
            <a:lvl7pPr marL="2742518" indent="0">
              <a:buNone/>
              <a:defRPr sz="1100"/>
            </a:lvl7pPr>
            <a:lvl8pPr marL="3199600" indent="0">
              <a:buNone/>
              <a:defRPr sz="1100"/>
            </a:lvl8pPr>
            <a:lvl9pPr marL="365668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1827CF9-1537-44E7-8CE8-9543359E3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055F5E-7B2C-4981-8B9D-F6D13037A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939A6AE-9133-4E31-AB68-4B20097EA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3516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56AAE5-4013-4CB6-B340-3C157BA95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7AADE7C-A978-4274-9004-FC065EFF1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9E2D60-DE13-4972-A0A7-370D29A0E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69CD89-B583-461D-BB0A-94B12283F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08A58D-0D32-4029-AC6C-4467BB3B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8777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F557881-1FE7-4086-82D7-CFFBEC79B4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DE24542-1D3F-4E8D-80C4-11F09085D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52F3EA-8100-446D-A2AF-3A4056C68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69C18E-B16A-44FF-9DCE-43C16572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95613F-046A-4731-AF5C-84E7AEB3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285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973278D-7691-44BB-8826-A7C955C3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20" tIns="45718" rIns="9142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C9829D2-266A-4076-A61B-83FC6A7D9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0" tIns="45718" rIns="91420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372DDF-CE96-4E73-A7F3-B26A636DFF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3EC4FE-C94B-4CFB-B89D-4EAD6B5F4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56BE12-64D4-4296-A3FF-8BF2F4CD2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2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173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6" indent="-228546" algn="l" defTabSz="91417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6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6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8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8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88" tIns="60944" rIns="121888" bIns="609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88" tIns="60944" rIns="121888" bIns="609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fld id="{98C5991A-29D6-4FD8-8586-E8915AB8D3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40"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fld id="{7C43CE62-E6AB-494F-8E6D-9458B07769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36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defTabSz="121884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9" indent="-457059" algn="l" defTabSz="121884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310" indent="-380888" algn="l" defTabSz="121884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545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0" indent="-304704" algn="l" defTabSz="121884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382" indent="-304704" algn="l" defTabSz="121884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792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216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632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048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11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56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78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88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99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2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337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5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2021/1/16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49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17"/>
            <a:ext cx="12229963" cy="6856215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19" y="982133"/>
            <a:ext cx="9601196" cy="1303867"/>
          </a:xfrm>
          <a:prstGeom prst="rect">
            <a:avLst/>
          </a:prstGeom>
          <a:effectLst/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19" y="2556932"/>
            <a:ext cx="9601196" cy="3318936"/>
          </a:xfrm>
          <a:prstGeom prst="rect">
            <a:avLst/>
          </a:prstGeom>
        </p:spPr>
        <p:txBody>
          <a:bodyPr vert="horz" lIns="91428" tIns="45718" rIns="91428" bIns="45718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l" defTabSz="914264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914264">
                <a:defRPr/>
              </a:pPr>
              <a:t>1/16/2021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10" y="5969000"/>
            <a:ext cx="7305900" cy="279400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ctr" defTabSz="914264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28" y="5969000"/>
            <a:ext cx="542697" cy="279400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914264"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264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29656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</p:sldLayoutIdLst>
  <p:txStyles>
    <p:titleStyle>
      <a:lvl1pPr algn="ctr" defTabSz="457131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10" indent="-285710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839" indent="-285710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99971" indent="-285710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9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2819" indent="-171426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99951" indent="-171426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224" indent="-228568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356" indent="-228568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8488" indent="-228568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5622" indent="-228568" algn="l" defTabSz="457131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45713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973278D-7691-44BB-8826-A7C955C3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20" tIns="45718" rIns="9142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C9829D2-266A-4076-A61B-83FC6A7D9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0" tIns="45718" rIns="91420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372DDF-CE96-4E73-A7F3-B26A636DFF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3EC4FE-C94B-4CFB-B89D-4EAD6B5F4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56BE12-64D4-4296-A3FF-8BF2F4CD2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26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173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6" indent="-228546" algn="l" defTabSz="91417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6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6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8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8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51" y="274641"/>
            <a:ext cx="10972801" cy="1143000"/>
          </a:xfrm>
          <a:prstGeom prst="rect">
            <a:avLst/>
          </a:prstGeom>
        </p:spPr>
        <p:txBody>
          <a:bodyPr vert="horz" lIns="96698" tIns="48333" rIns="96698" bIns="4833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51" y="1600206"/>
            <a:ext cx="10972801" cy="4525963"/>
          </a:xfrm>
          <a:prstGeom prst="rect">
            <a:avLst/>
          </a:prstGeom>
        </p:spPr>
        <p:txBody>
          <a:bodyPr vert="horz" lIns="96698" tIns="48333" rIns="96698" bIns="4833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39" y="6356356"/>
            <a:ext cx="2844801" cy="365125"/>
          </a:xfrm>
          <a:prstGeom prst="rect">
            <a:avLst/>
          </a:prstGeom>
        </p:spPr>
        <p:txBody>
          <a:bodyPr vert="horz" lIns="96698" tIns="48333" rIns="96698" bIns="48333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81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16"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51" y="6356356"/>
            <a:ext cx="3860801" cy="365125"/>
          </a:xfrm>
          <a:prstGeom prst="rect">
            <a:avLst/>
          </a:prstGeom>
        </p:spPr>
        <p:txBody>
          <a:bodyPr vert="horz" lIns="96698" tIns="48333" rIns="96698" bIns="48333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8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96" y="6356356"/>
            <a:ext cx="2844801" cy="365125"/>
          </a:xfrm>
          <a:prstGeom prst="rect">
            <a:avLst/>
          </a:prstGeom>
        </p:spPr>
        <p:txBody>
          <a:bodyPr vert="horz" lIns="96698" tIns="48333" rIns="96698" bIns="48333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81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527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ctr" defTabSz="129254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4700" indent="-484700" algn="l" defTabSz="1292541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50186" indent="-403915" algn="l" defTabSz="1292541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15674" indent="-323136" algn="l" defTabSz="1292541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61942" indent="-323136" algn="l" defTabSz="129254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08214" indent="-323136" algn="l" defTabSz="129254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4482" indent="-323136" algn="l" defTabSz="129254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00742" indent="-323136" algn="l" defTabSz="129254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46968" indent="-323136" algn="l" defTabSz="129254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93239" indent="-323136" algn="l" defTabSz="129254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6271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92541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38806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85078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31350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77614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523866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70103" algn="l" defTabSz="129254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973278D-7691-44BB-8826-A7C955C3D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20" tIns="45718" rIns="9142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C9829D2-266A-4076-A61B-83FC6A7D9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0" tIns="45718" rIns="91420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372DDF-CE96-4E73-A7F3-B26A636DFF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72E5D-175D-4DFD-A59A-8EAFB71618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3EC4FE-C94B-4CFB-B89D-4EAD6B5F4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56BE12-64D4-4296-A3FF-8BF2F4CD2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C4A21-E634-4DD2-AA04-E5AC80DC07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64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l" defTabSz="914173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6" indent="-228546" algn="l" defTabSz="91417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6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6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8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8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Relationship Id="rId5" Type="http://schemas.microsoft.com/office/2007/relationships/hdphoto" Target="../media/hdphoto14.wdp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0.xml"/><Relationship Id="rId6" Type="http://schemas.microsoft.com/office/2007/relationships/hdphoto" Target="../media/hdphoto17.wdp"/><Relationship Id="rId5" Type="http://schemas.openxmlformats.org/officeDocument/2006/relationships/image" Target="../media/image42.png"/><Relationship Id="rId4" Type="http://schemas.microsoft.com/office/2007/relationships/hdphoto" Target="../media/hdphoto16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4.png"/><Relationship Id="rId12" Type="http://schemas.microsoft.com/office/2007/relationships/hdphoto" Target="../media/hdphoto21.wdp"/><Relationship Id="rId2" Type="http://schemas.openxmlformats.org/officeDocument/2006/relationships/audio" Target="../media/media3.mp3"/><Relationship Id="rId16" Type="http://schemas.openxmlformats.org/officeDocument/2006/relationships/image" Target="../media/image59.png"/><Relationship Id="rId1" Type="http://schemas.microsoft.com/office/2007/relationships/media" Target="../media/media3.mp3"/><Relationship Id="rId6" Type="http://schemas.microsoft.com/office/2007/relationships/hdphoto" Target="../media/hdphoto18.wdp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5" Type="http://schemas.openxmlformats.org/officeDocument/2006/relationships/image" Target="../media/image58.png"/><Relationship Id="rId10" Type="http://schemas.microsoft.com/office/2007/relationships/hdphoto" Target="../media/hdphoto20.wdp"/><Relationship Id="rId4" Type="http://schemas.openxmlformats.org/officeDocument/2006/relationships/image" Target="../media/image52.jpg"/><Relationship Id="rId9" Type="http://schemas.openxmlformats.org/officeDocument/2006/relationships/image" Target="../media/image55.png"/><Relationship Id="rId14" Type="http://schemas.microsoft.com/office/2007/relationships/hdphoto" Target="../media/hdphoto22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21.wdp"/><Relationship Id="rId18" Type="http://schemas.openxmlformats.org/officeDocument/2006/relationships/image" Target="../media/image65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22.wdp"/><Relationship Id="rId12" Type="http://schemas.openxmlformats.org/officeDocument/2006/relationships/image" Target="../media/image56.png"/><Relationship Id="rId17" Type="http://schemas.openxmlformats.org/officeDocument/2006/relationships/image" Target="../media/image64.png"/><Relationship Id="rId2" Type="http://schemas.openxmlformats.org/officeDocument/2006/relationships/audio" Target="../media/media4.mp3"/><Relationship Id="rId16" Type="http://schemas.openxmlformats.org/officeDocument/2006/relationships/image" Target="../media/image63.png"/><Relationship Id="rId1" Type="http://schemas.microsoft.com/office/2007/relationships/media" Target="../media/media4.mp3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2.jpg"/><Relationship Id="rId15" Type="http://schemas.microsoft.com/office/2007/relationships/hdphoto" Target="../media/hdphoto23.wdp"/><Relationship Id="rId10" Type="http://schemas.openxmlformats.org/officeDocument/2006/relationships/image" Target="../media/image60.png"/><Relationship Id="rId19" Type="http://schemas.openxmlformats.org/officeDocument/2006/relationships/image" Target="../media/image66.gif"/><Relationship Id="rId4" Type="http://schemas.openxmlformats.org/officeDocument/2006/relationships/audio" Target="../media/audio1.wav"/><Relationship Id="rId9" Type="http://schemas.microsoft.com/office/2007/relationships/hdphoto" Target="../media/hdphoto18.wdp"/><Relationship Id="rId1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18" Type="http://schemas.microsoft.com/office/2007/relationships/hdphoto" Target="../media/hdphoto7.wdp"/><Relationship Id="rId26" Type="http://schemas.microsoft.com/office/2007/relationships/hdphoto" Target="../media/hdphoto10.wdp"/><Relationship Id="rId3" Type="http://schemas.openxmlformats.org/officeDocument/2006/relationships/slideLayout" Target="../slideLayouts/slideLayout29.xml"/><Relationship Id="rId21" Type="http://schemas.microsoft.com/office/2007/relationships/hdphoto" Target="../media/hdphoto8.wdp"/><Relationship Id="rId7" Type="http://schemas.openxmlformats.org/officeDocument/2006/relationships/image" Target="../media/image18.png"/><Relationship Id="rId12" Type="http://schemas.microsoft.com/office/2007/relationships/hdphoto" Target="../media/hdphoto4.wdp"/><Relationship Id="rId17" Type="http://schemas.openxmlformats.org/officeDocument/2006/relationships/image" Target="../media/image23.png"/><Relationship Id="rId25" Type="http://schemas.openxmlformats.org/officeDocument/2006/relationships/image" Target="../media/image28.png"/><Relationship Id="rId2" Type="http://schemas.openxmlformats.org/officeDocument/2006/relationships/video" Target="../media/media1.mp4"/><Relationship Id="rId16" Type="http://schemas.microsoft.com/office/2007/relationships/hdphoto" Target="../media/hdphoto6.wdp"/><Relationship Id="rId20" Type="http://schemas.openxmlformats.org/officeDocument/2006/relationships/image" Target="../media/image25.png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24" Type="http://schemas.openxmlformats.org/officeDocument/2006/relationships/image" Target="../media/image27.pn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23" Type="http://schemas.microsoft.com/office/2007/relationships/hdphoto" Target="../media/hdphoto9.wdp"/><Relationship Id="rId10" Type="http://schemas.microsoft.com/office/2007/relationships/hdphoto" Target="../media/hdphoto3.wdp"/><Relationship Id="rId19" Type="http://schemas.openxmlformats.org/officeDocument/2006/relationships/image" Target="../media/image24.png"/><Relationship Id="rId4" Type="http://schemas.openxmlformats.org/officeDocument/2006/relationships/image" Target="../media/image16.jpg"/><Relationship Id="rId9" Type="http://schemas.openxmlformats.org/officeDocument/2006/relationships/image" Target="../media/image19.png"/><Relationship Id="rId14" Type="http://schemas.microsoft.com/office/2007/relationships/hdphoto" Target="../media/hdphoto5.wdp"/><Relationship Id="rId22" Type="http://schemas.openxmlformats.org/officeDocument/2006/relationships/image" Target="../media/image26.png"/><Relationship Id="rId27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9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9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64180" y="-24765"/>
            <a:ext cx="7858760" cy="36106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18560" y="1356613"/>
            <a:ext cx="6848475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80000"/>
              </a:lnSpc>
            </a:pPr>
            <a:r>
              <a:rPr lang="en-US" altLang="zh-CN" sz="4400" b="1" smtClean="0">
                <a:solidFill>
                  <a:srgbClr val="FF0000"/>
                </a:solidFill>
                <a:latin typeface="VNI-Avo" pitchFamily="2" charset="0"/>
                <a:ea typeface="方正胖娃简体" panose="03000509000000000000" pitchFamily="65" charset="-122"/>
              </a:rPr>
              <a:t>CHAØO MÖØNG CAÙC CON ÑEÁN VÔÙI TIEÁT TOAÙN</a:t>
            </a:r>
            <a:endParaRPr lang="zh-CN" altLang="en-US" sz="1600" b="1" spc="180" dirty="0">
              <a:solidFill>
                <a:srgbClr val="FF0000"/>
              </a:solidFill>
              <a:latin typeface="VNI-Avo" pitchFamily="2" charset="0"/>
              <a:ea typeface="方正胖娃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745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A3AC254-7D3B-42B2-BE12-A56F8C610B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89901" l="0" r="100000">
                        <a14:foregroundMark x1="31737" y1="54139" x2="5389" y2="64570"/>
                        <a14:foregroundMark x1="56587" y1="67301" x2="29192" y2="70778"/>
                        <a14:foregroundMark x1="40269" y1="73593" x2="38024" y2="74421"/>
                        <a14:foregroundMark x1="61377" y1="68460" x2="53293" y2="70116"/>
                        <a14:foregroundMark x1="91467" y1="55795" x2="86976" y2="53974"/>
                        <a14:foregroundMark x1="84431" y1="53974" x2="71407" y2="60265"/>
                        <a14:foregroundMark x1="71108" y1="55546" x2="61826" y2="46358"/>
                        <a14:foregroundMark x1="67665" y1="46358" x2="80240" y2="58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782" b="18040"/>
          <a:stretch/>
        </p:blipFill>
        <p:spPr>
          <a:xfrm>
            <a:off x="-102" y="4429916"/>
            <a:ext cx="2987584" cy="23858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398E95-22F4-4BE2-BA83-0AA28A65E6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8" b="89901" l="9974" r="99564">
                        <a14:foregroundMark x1="32927" y1="69868" x2="37064" y2="52070"/>
                        <a14:foregroundMark x1="46777" y1="50579" x2="40200" y2="55381"/>
                        <a14:foregroundMark x1="47692" y1="47020" x2="49216" y2="49917"/>
                        <a14:foregroundMark x1="56010" y1="49007" x2="57970" y2="39570"/>
                        <a14:foregroundMark x1="67073" y1="39404" x2="70775" y2="40646"/>
                        <a14:foregroundMark x1="59930" y1="52732" x2="62021" y2="52318"/>
                        <a14:foregroundMark x1="61411" y1="52732" x2="62239" y2="54470"/>
                        <a14:foregroundMark x1="75740" y1="20281" x2="73650" y2="18295"/>
                        <a14:foregroundMark x1="73650" y1="19619" x2="70078" y2="23593"/>
                        <a14:foregroundMark x1="88763" y1="28394" x2="81838" y2="29470"/>
                        <a14:foregroundMark x1="93728" y1="13079" x2="86019" y2="16142"/>
                        <a14:foregroundMark x1="39634" y1="42219" x2="29225" y2="41142"/>
                        <a14:foregroundMark x1="50218" y1="32533" x2="43293" y2="42632"/>
                        <a14:foregroundMark x1="36150" y1="77732" x2="29007" y2="78394"/>
                        <a14:foregroundMark x1="53136" y1="73179" x2="46429" y2="78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91" y="2710709"/>
            <a:ext cx="9021611" cy="47448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D2669EC-3E77-4918-900C-4B5AF542D1DD}"/>
              </a:ext>
            </a:extLst>
          </p:cNvPr>
          <p:cNvSpPr txBox="1"/>
          <p:nvPr/>
        </p:nvSpPr>
        <p:spPr>
          <a:xfrm>
            <a:off x="810208" y="906893"/>
            <a:ext cx="1467259" cy="1446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8800" b="1" dirty="0">
                <a:solidFill>
                  <a:srgbClr val="0070C0"/>
                </a:solidFill>
                <a:latin typeface="VNI-Avo" pitchFamily="2" charset="0"/>
              </a:rPr>
              <a:t>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C36BD7C-286A-4797-BAC2-9E02A25C53D7}"/>
              </a:ext>
            </a:extLst>
          </p:cNvPr>
          <p:cNvSpPr txBox="1"/>
          <p:nvPr/>
        </p:nvSpPr>
        <p:spPr>
          <a:xfrm>
            <a:off x="2473422" y="906893"/>
            <a:ext cx="667257" cy="1446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8800" b="1" dirty="0">
                <a:solidFill>
                  <a:srgbClr val="0070C0"/>
                </a:solidFill>
                <a:latin typeface="VNI-Avo" pitchFamily="2" charset="0"/>
              </a:rPr>
              <a:t>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4015246-F547-411E-9F59-E16634EEF9E6}"/>
              </a:ext>
            </a:extLst>
          </p:cNvPr>
          <p:cNvSpPr txBox="1"/>
          <p:nvPr/>
        </p:nvSpPr>
        <p:spPr>
          <a:xfrm>
            <a:off x="3336633" y="906893"/>
            <a:ext cx="825975" cy="1446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8800" b="1" dirty="0">
                <a:solidFill>
                  <a:srgbClr val="0070C0"/>
                </a:solidFill>
                <a:latin typeface="VNI-Avo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6611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8991E-6 -2.16848E-6 L 0.27009 -0.4276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4" y="-2138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99766E-6 2.34205E-6 L 0.62313 0.00277 " pathEditMode="relative" rAng="0" ptsTypes="AA">
                                      <p:cBhvr>
                                        <p:cTn id="23" dur="1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50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8811A0-04D0-4902-8300-157054952A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89901" l="0" r="100000">
                        <a14:foregroundMark x1="31737" y1="54139" x2="5389" y2="64570"/>
                        <a14:foregroundMark x1="56587" y1="67301" x2="29192" y2="70778"/>
                        <a14:foregroundMark x1="40269" y1="73593" x2="38024" y2="74421"/>
                        <a14:foregroundMark x1="61377" y1="68460" x2="53293" y2="70116"/>
                        <a14:foregroundMark x1="91467" y1="55795" x2="86976" y2="53974"/>
                        <a14:foregroundMark x1="84431" y1="53974" x2="71407" y2="60265"/>
                        <a14:foregroundMark x1="71108" y1="55546" x2="61826" y2="46358"/>
                        <a14:foregroundMark x1="67665" y1="46358" x2="80240" y2="58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89" t="37073" r="2807" b="37113"/>
          <a:stretch/>
        </p:blipFill>
        <p:spPr>
          <a:xfrm>
            <a:off x="2098550" y="1553180"/>
            <a:ext cx="2652105" cy="2343767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314CE44A-CE74-424F-AF07-45F83B81C85C}"/>
              </a:ext>
            </a:extLst>
          </p:cNvPr>
          <p:cNvCxnSpPr/>
          <p:nvPr/>
        </p:nvCxnSpPr>
        <p:spPr>
          <a:xfrm>
            <a:off x="4976508" y="3246030"/>
            <a:ext cx="173758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6">
            <a:extLst>
              <a:ext uri="{FF2B5EF4-FFF2-40B4-BE49-F238E27FC236}">
                <a16:creationId xmlns:a16="http://schemas.microsoft.com/office/drawing/2014/main" xmlns="" id="{172D21C5-8FB4-4A1F-B449-2F512F146B12}"/>
              </a:ext>
            </a:extLst>
          </p:cNvPr>
          <p:cNvGrpSpPr>
            <a:grpSpLocks/>
          </p:cNvGrpSpPr>
          <p:nvPr/>
        </p:nvGrpSpPr>
        <p:grpSpPr bwMode="auto">
          <a:xfrm>
            <a:off x="7002232" y="2312870"/>
            <a:ext cx="1569277" cy="1584077"/>
            <a:chOff x="3360" y="1845"/>
            <a:chExt cx="2310" cy="2130"/>
          </a:xfrm>
        </p:grpSpPr>
        <p:sp>
          <p:nvSpPr>
            <p:cNvPr id="6" name="AutoShape 7">
              <a:extLst>
                <a:ext uri="{FF2B5EF4-FFF2-40B4-BE49-F238E27FC236}">
                  <a16:creationId xmlns:a16="http://schemas.microsoft.com/office/drawing/2014/main" xmlns="" id="{01FE25E2-2E74-4698-85F3-29E28FC8A30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" name="AutoShape 8">
              <a:extLst>
                <a:ext uri="{FF2B5EF4-FFF2-40B4-BE49-F238E27FC236}">
                  <a16:creationId xmlns:a16="http://schemas.microsoft.com/office/drawing/2014/main" xmlns="" id="{98BD0F92-50CC-4034-8109-9667301B2C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AutoShape 9">
              <a:extLst>
                <a:ext uri="{FF2B5EF4-FFF2-40B4-BE49-F238E27FC236}">
                  <a16:creationId xmlns:a16="http://schemas.microsoft.com/office/drawing/2014/main" xmlns="" id="{5224D5BA-95CF-4F63-9E1F-6A9546E6D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73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106"/>
          <p:cNvGrpSpPr/>
          <p:nvPr/>
        </p:nvGrpSpPr>
        <p:grpSpPr>
          <a:xfrm rot="10626423">
            <a:off x="1274267" y="3157072"/>
            <a:ext cx="1971951" cy="1581711"/>
            <a:chOff x="2745509" y="1975329"/>
            <a:chExt cx="1971951" cy="1581711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xmlns="" id="{8EA60409-F081-4BA8-9CA6-566C1CB14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92281">
              <a:off x="2988431" y="1732407"/>
              <a:ext cx="1486107" cy="1971951"/>
            </a:xfrm>
            <a:prstGeom prst="rect">
              <a:avLst/>
            </a:prstGeom>
          </p:spPr>
        </p:pic>
        <p:sp>
          <p:nvSpPr>
            <p:cNvPr id="106" name="Right Arrow 105"/>
            <p:cNvSpPr/>
            <p:nvPr/>
          </p:nvSpPr>
          <p:spPr>
            <a:xfrm rot="6787260">
              <a:off x="3362086" y="3141398"/>
              <a:ext cx="567659" cy="26362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70212E8-50EE-4D62-8A11-BF1546B97901}"/>
              </a:ext>
            </a:extLst>
          </p:cNvPr>
          <p:cNvGrpSpPr/>
          <p:nvPr/>
        </p:nvGrpSpPr>
        <p:grpSpPr>
          <a:xfrm>
            <a:off x="796027" y="925708"/>
            <a:ext cx="610070" cy="4361281"/>
            <a:chOff x="980419" y="1023457"/>
            <a:chExt cx="610070" cy="4361281"/>
          </a:xfrm>
        </p:grpSpPr>
        <p:grpSp>
          <p:nvGrpSpPr>
            <p:cNvPr id="4" name="Group 2">
              <a:extLst>
                <a:ext uri="{FF2B5EF4-FFF2-40B4-BE49-F238E27FC236}">
                  <a16:creationId xmlns:a16="http://schemas.microsoft.com/office/drawing/2014/main" xmlns="" id="{8BB8501B-169C-43B8-80D7-2DC76E18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826789"/>
              <a:ext cx="605100" cy="557949"/>
              <a:chOff x="3360" y="1845"/>
              <a:chExt cx="2310" cy="2130"/>
            </a:xfrm>
          </p:grpSpPr>
          <p:sp>
            <p:nvSpPr>
              <p:cNvPr id="43" name="AutoShape 3">
                <a:extLst>
                  <a:ext uri="{FF2B5EF4-FFF2-40B4-BE49-F238E27FC236}">
                    <a16:creationId xmlns:a16="http://schemas.microsoft.com/office/drawing/2014/main" xmlns="" id="{CCB5ADC1-5D91-4019-8205-3875D3CEF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AutoShape 4">
                <a:extLst>
                  <a:ext uri="{FF2B5EF4-FFF2-40B4-BE49-F238E27FC236}">
                    <a16:creationId xmlns:a16="http://schemas.microsoft.com/office/drawing/2014/main" xmlns="" id="{A6CDA826-0865-4F5A-8E9E-8E36B23D9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AutoShape 5">
                <a:extLst>
                  <a:ext uri="{FF2B5EF4-FFF2-40B4-BE49-F238E27FC236}">
                    <a16:creationId xmlns:a16="http://schemas.microsoft.com/office/drawing/2014/main" xmlns="" id="{F6D90DC5-E8C8-496C-A86A-3BBF02FED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E58DA7A9-272E-4544-811F-9F67449AA0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414220"/>
              <a:ext cx="605100" cy="557949"/>
              <a:chOff x="3360" y="1845"/>
              <a:chExt cx="2310" cy="2130"/>
            </a:xfrm>
          </p:grpSpPr>
          <p:sp>
            <p:nvSpPr>
              <p:cNvPr id="40" name="AutoShape 3">
                <a:extLst>
                  <a:ext uri="{FF2B5EF4-FFF2-40B4-BE49-F238E27FC236}">
                    <a16:creationId xmlns:a16="http://schemas.microsoft.com/office/drawing/2014/main" xmlns="" id="{274B4BDB-0455-43B5-B171-43DE0C3B9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AutoShape 4">
                <a:extLst>
                  <a:ext uri="{FF2B5EF4-FFF2-40B4-BE49-F238E27FC236}">
                    <a16:creationId xmlns:a16="http://schemas.microsoft.com/office/drawing/2014/main" xmlns="" id="{1B49BC3D-FAF0-4928-B869-91FD0C1D3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AutoShape 5">
                <a:extLst>
                  <a:ext uri="{FF2B5EF4-FFF2-40B4-BE49-F238E27FC236}">
                    <a16:creationId xmlns:a16="http://schemas.microsoft.com/office/drawing/2014/main" xmlns="" id="{5AF021FB-1E76-47C1-9C5C-FF82315FA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xmlns="" id="{BC94182E-9B8E-4C7C-90D9-B2075985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021297"/>
              <a:ext cx="605100" cy="557949"/>
              <a:chOff x="3360" y="1845"/>
              <a:chExt cx="2310" cy="2130"/>
            </a:xfrm>
          </p:grpSpPr>
          <p:sp>
            <p:nvSpPr>
              <p:cNvPr id="37" name="AutoShape 3">
                <a:extLst>
                  <a:ext uri="{FF2B5EF4-FFF2-40B4-BE49-F238E27FC236}">
                    <a16:creationId xmlns:a16="http://schemas.microsoft.com/office/drawing/2014/main" xmlns="" id="{3F7C44A1-CDCB-4B96-BE35-2A74345B8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AutoShape 4">
                <a:extLst>
                  <a:ext uri="{FF2B5EF4-FFF2-40B4-BE49-F238E27FC236}">
                    <a16:creationId xmlns:a16="http://schemas.microsoft.com/office/drawing/2014/main" xmlns="" id="{C00CDE67-783A-48D0-A73D-84CC2ED5C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AutoShape 5">
                <a:extLst>
                  <a:ext uri="{FF2B5EF4-FFF2-40B4-BE49-F238E27FC236}">
                    <a16:creationId xmlns:a16="http://schemas.microsoft.com/office/drawing/2014/main" xmlns="" id="{3EBA12D9-7123-4113-83B9-6DDCFE703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xmlns="" id="{78684FC4-70CD-4C6A-B660-A97018BAC2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3620516"/>
              <a:ext cx="605100" cy="557949"/>
              <a:chOff x="3360" y="1845"/>
              <a:chExt cx="2310" cy="2130"/>
            </a:xfrm>
          </p:grpSpPr>
          <p:sp>
            <p:nvSpPr>
              <p:cNvPr id="34" name="AutoShape 3">
                <a:extLst>
                  <a:ext uri="{FF2B5EF4-FFF2-40B4-BE49-F238E27FC236}">
                    <a16:creationId xmlns:a16="http://schemas.microsoft.com/office/drawing/2014/main" xmlns="" id="{0EC79334-2352-427B-9CF5-47911CD90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AutoShape 4">
                <a:extLst>
                  <a:ext uri="{FF2B5EF4-FFF2-40B4-BE49-F238E27FC236}">
                    <a16:creationId xmlns:a16="http://schemas.microsoft.com/office/drawing/2014/main" xmlns="" id="{51075BCC-FCE6-4168-A309-814F60329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AutoShape 5">
                <a:extLst>
                  <a:ext uri="{FF2B5EF4-FFF2-40B4-BE49-F238E27FC236}">
                    <a16:creationId xmlns:a16="http://schemas.microsoft.com/office/drawing/2014/main" xmlns="" id="{595BEC3F-C3BA-45B1-8428-BCC1765B3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xmlns="" id="{DCBA4FEE-50C7-416F-A989-3FC53651E5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3217770"/>
              <a:ext cx="605100" cy="557949"/>
              <a:chOff x="3360" y="1845"/>
              <a:chExt cx="2310" cy="2130"/>
            </a:xfrm>
          </p:grpSpPr>
          <p:sp>
            <p:nvSpPr>
              <p:cNvPr id="31" name="AutoShape 3">
                <a:extLst>
                  <a:ext uri="{FF2B5EF4-FFF2-40B4-BE49-F238E27FC236}">
                    <a16:creationId xmlns:a16="http://schemas.microsoft.com/office/drawing/2014/main" xmlns="" id="{4A30CB60-577E-468A-B4BC-C609B5D5C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AutoShape 4">
                <a:extLst>
                  <a:ext uri="{FF2B5EF4-FFF2-40B4-BE49-F238E27FC236}">
                    <a16:creationId xmlns:a16="http://schemas.microsoft.com/office/drawing/2014/main" xmlns="" id="{A20E3B6D-FD06-4AD1-B354-3B190B767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AutoShape 5">
                <a:extLst>
                  <a:ext uri="{FF2B5EF4-FFF2-40B4-BE49-F238E27FC236}">
                    <a16:creationId xmlns:a16="http://schemas.microsoft.com/office/drawing/2014/main" xmlns="" id="{F7594EE6-72CD-4874-8F89-A0ABEBB0C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2">
              <a:extLst>
                <a:ext uri="{FF2B5EF4-FFF2-40B4-BE49-F238E27FC236}">
                  <a16:creationId xmlns:a16="http://schemas.microsoft.com/office/drawing/2014/main" xmlns="" id="{CEECC1EE-F761-4FC7-9D94-EB9A90BD36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4959" y="2797912"/>
              <a:ext cx="605100" cy="557949"/>
              <a:chOff x="3411" y="1845"/>
              <a:chExt cx="2310" cy="2130"/>
            </a:xfrm>
          </p:grpSpPr>
          <p:sp>
            <p:nvSpPr>
              <p:cNvPr id="28" name="AutoShape 3">
                <a:extLst>
                  <a:ext uri="{FF2B5EF4-FFF2-40B4-BE49-F238E27FC236}">
                    <a16:creationId xmlns:a16="http://schemas.microsoft.com/office/drawing/2014/main" xmlns="" id="{9FAEACE7-350C-431B-BD0A-CF100E61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11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AutoShape 4">
                <a:extLst>
                  <a:ext uri="{FF2B5EF4-FFF2-40B4-BE49-F238E27FC236}">
                    <a16:creationId xmlns:a16="http://schemas.microsoft.com/office/drawing/2014/main" xmlns="" id="{1EC02274-54DB-4B2D-AA5B-15358AE17A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AutoShape 5">
                <a:extLst>
                  <a:ext uri="{FF2B5EF4-FFF2-40B4-BE49-F238E27FC236}">
                    <a16:creationId xmlns:a16="http://schemas.microsoft.com/office/drawing/2014/main" xmlns="" id="{C895CDE0-4843-4118-A4D1-29673CE2E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xmlns="" id="{28146C99-0D60-447C-8E68-7D41A4A522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5389" y="2378054"/>
              <a:ext cx="605100" cy="557949"/>
              <a:chOff x="3411" y="1845"/>
              <a:chExt cx="2310" cy="2130"/>
            </a:xfrm>
          </p:grpSpPr>
          <p:sp>
            <p:nvSpPr>
              <p:cNvPr id="25" name="AutoShape 3">
                <a:extLst>
                  <a:ext uri="{FF2B5EF4-FFF2-40B4-BE49-F238E27FC236}">
                    <a16:creationId xmlns:a16="http://schemas.microsoft.com/office/drawing/2014/main" xmlns="" id="{E0F4A34D-35DE-40B3-AE08-745721A41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11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AutoShape 4">
                <a:extLst>
                  <a:ext uri="{FF2B5EF4-FFF2-40B4-BE49-F238E27FC236}">
                    <a16:creationId xmlns:a16="http://schemas.microsoft.com/office/drawing/2014/main" xmlns="" id="{553528E9-95A5-41DB-92C5-8879E97E6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AutoShape 5">
                <a:extLst>
                  <a:ext uri="{FF2B5EF4-FFF2-40B4-BE49-F238E27FC236}">
                    <a16:creationId xmlns:a16="http://schemas.microsoft.com/office/drawing/2014/main" xmlns="" id="{20494B7D-7E52-40D4-B210-80466CF13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Group 2">
              <a:extLst>
                <a:ext uri="{FF2B5EF4-FFF2-40B4-BE49-F238E27FC236}">
                  <a16:creationId xmlns:a16="http://schemas.microsoft.com/office/drawing/2014/main" xmlns="" id="{056B3A80-CF79-4ADB-8C9E-28E8A4444F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4959" y="1955048"/>
              <a:ext cx="605100" cy="557949"/>
              <a:chOff x="3411" y="1845"/>
              <a:chExt cx="2310" cy="2130"/>
            </a:xfrm>
          </p:grpSpPr>
          <p:sp>
            <p:nvSpPr>
              <p:cNvPr id="22" name="AutoShape 3">
                <a:extLst>
                  <a:ext uri="{FF2B5EF4-FFF2-40B4-BE49-F238E27FC236}">
                    <a16:creationId xmlns:a16="http://schemas.microsoft.com/office/drawing/2014/main" xmlns="" id="{6FC2B2EC-F15A-4EAC-BE89-BB0043187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11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AutoShape 4">
                <a:extLst>
                  <a:ext uri="{FF2B5EF4-FFF2-40B4-BE49-F238E27FC236}">
                    <a16:creationId xmlns:a16="http://schemas.microsoft.com/office/drawing/2014/main" xmlns="" id="{8E7C8BCB-7D1A-44DD-8B95-46C836774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AutoShape 5">
                <a:extLst>
                  <a:ext uri="{FF2B5EF4-FFF2-40B4-BE49-F238E27FC236}">
                    <a16:creationId xmlns:a16="http://schemas.microsoft.com/office/drawing/2014/main" xmlns="" id="{3E02A600-589E-420A-93BC-5FDAB5299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2">
              <a:extLst>
                <a:ext uri="{FF2B5EF4-FFF2-40B4-BE49-F238E27FC236}">
                  <a16:creationId xmlns:a16="http://schemas.microsoft.com/office/drawing/2014/main" xmlns="" id="{44EA18A9-07A9-4C39-A24C-47F904814F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4959" y="1544077"/>
              <a:ext cx="605100" cy="557949"/>
              <a:chOff x="3411" y="1845"/>
              <a:chExt cx="2310" cy="2130"/>
            </a:xfrm>
          </p:grpSpPr>
          <p:sp>
            <p:nvSpPr>
              <p:cNvPr id="19" name="AutoShape 3">
                <a:extLst>
                  <a:ext uri="{FF2B5EF4-FFF2-40B4-BE49-F238E27FC236}">
                    <a16:creationId xmlns:a16="http://schemas.microsoft.com/office/drawing/2014/main" xmlns="" id="{F61B52FD-A3E9-411E-831B-68A79614C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411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AutoShape 4">
                <a:extLst>
                  <a:ext uri="{FF2B5EF4-FFF2-40B4-BE49-F238E27FC236}">
                    <a16:creationId xmlns:a16="http://schemas.microsoft.com/office/drawing/2014/main" xmlns="" id="{899AE238-6607-4DD1-985C-9A066F1A9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AutoShape 5">
                <a:extLst>
                  <a:ext uri="{FF2B5EF4-FFF2-40B4-BE49-F238E27FC236}">
                    <a16:creationId xmlns:a16="http://schemas.microsoft.com/office/drawing/2014/main" xmlns="" id="{5AF7A25C-7A72-4F6A-BA24-BFA673555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0">
              <a:extLst>
                <a:ext uri="{FF2B5EF4-FFF2-40B4-BE49-F238E27FC236}">
                  <a16:creationId xmlns:a16="http://schemas.microsoft.com/office/drawing/2014/main" xmlns="" id="{3EA430C9-EA08-459D-A36C-81B6CEB722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4960" y="1023457"/>
              <a:ext cx="605099" cy="656808"/>
              <a:chOff x="3411" y="1572"/>
              <a:chExt cx="2310" cy="2403"/>
            </a:xfrm>
          </p:grpSpPr>
          <p:grpSp>
            <p:nvGrpSpPr>
              <p:cNvPr id="14" name="Group 11">
                <a:extLst>
                  <a:ext uri="{FF2B5EF4-FFF2-40B4-BE49-F238E27FC236}">
                    <a16:creationId xmlns:a16="http://schemas.microsoft.com/office/drawing/2014/main" xmlns="" id="{3E59969E-0568-4529-88BB-BACEBAFB63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11" y="1845"/>
                <a:ext cx="2310" cy="2130"/>
                <a:chOff x="3411" y="1845"/>
                <a:chExt cx="2310" cy="2130"/>
              </a:xfrm>
            </p:grpSpPr>
            <p:sp>
              <p:nvSpPr>
                <p:cNvPr id="16" name="AutoShape 12">
                  <a:extLst>
                    <a:ext uri="{FF2B5EF4-FFF2-40B4-BE49-F238E27FC236}">
                      <a16:creationId xmlns:a16="http://schemas.microsoft.com/office/drawing/2014/main" xmlns="" id="{ACB1C58D-3982-4377-9C6A-EFAB79DEE0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411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" name="AutoShape 13">
                  <a:extLst>
                    <a:ext uri="{FF2B5EF4-FFF2-40B4-BE49-F238E27FC236}">
                      <a16:creationId xmlns:a16="http://schemas.microsoft.com/office/drawing/2014/main" xmlns="" id="{F9CBBFF5-BC25-40CB-8860-6E8E01891A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" name="AutoShape 14">
                  <a:extLst>
                    <a:ext uri="{FF2B5EF4-FFF2-40B4-BE49-F238E27FC236}">
                      <a16:creationId xmlns:a16="http://schemas.microsoft.com/office/drawing/2014/main" xmlns="" id="{19DB1ED4-07B8-4FCA-A9AE-51E531724C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5" name="AutoShape 15">
                <a:extLst>
                  <a:ext uri="{FF2B5EF4-FFF2-40B4-BE49-F238E27FC236}">
                    <a16:creationId xmlns:a16="http://schemas.microsoft.com/office/drawing/2014/main" xmlns="" id="{9C0C336A-8FBE-45DC-8116-A05A1A1B2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09" name="Group 108"/>
          <p:cNvGrpSpPr/>
          <p:nvPr/>
        </p:nvGrpSpPr>
        <p:grpSpPr>
          <a:xfrm>
            <a:off x="1777549" y="4211139"/>
            <a:ext cx="605100" cy="970518"/>
            <a:chOff x="1821475" y="5571236"/>
            <a:chExt cx="605100" cy="970518"/>
          </a:xfrm>
        </p:grpSpPr>
        <p:grpSp>
          <p:nvGrpSpPr>
            <p:cNvPr id="47" name="Group 6">
              <a:extLst>
                <a:ext uri="{FF2B5EF4-FFF2-40B4-BE49-F238E27FC236}">
                  <a16:creationId xmlns:a16="http://schemas.microsoft.com/office/drawing/2014/main" xmlns="" id="{172D21C5-8FB4-4A1F-B449-2F512F146B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1475" y="5983805"/>
              <a:ext cx="605100" cy="557949"/>
              <a:chOff x="3360" y="1845"/>
              <a:chExt cx="2310" cy="2130"/>
            </a:xfrm>
          </p:grpSpPr>
          <p:sp>
            <p:nvSpPr>
              <p:cNvPr id="62" name="AutoShape 7">
                <a:extLst>
                  <a:ext uri="{FF2B5EF4-FFF2-40B4-BE49-F238E27FC236}">
                    <a16:creationId xmlns:a16="http://schemas.microsoft.com/office/drawing/2014/main" xmlns="" id="{01FE25E2-2E74-4698-85F3-29E28FC8A3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AutoShape 8">
                <a:extLst>
                  <a:ext uri="{FF2B5EF4-FFF2-40B4-BE49-F238E27FC236}">
                    <a16:creationId xmlns:a16="http://schemas.microsoft.com/office/drawing/2014/main" xmlns="" id="{98BD0F92-50CC-4034-8109-9667301B2C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AutoShape 9">
                <a:extLst>
                  <a:ext uri="{FF2B5EF4-FFF2-40B4-BE49-F238E27FC236}">
                    <a16:creationId xmlns:a16="http://schemas.microsoft.com/office/drawing/2014/main" xmlns="" id="{5224D5BA-95CF-4F63-9E1F-6A9546E6D7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" name="Group 6">
              <a:extLst>
                <a:ext uri="{FF2B5EF4-FFF2-40B4-BE49-F238E27FC236}">
                  <a16:creationId xmlns:a16="http://schemas.microsoft.com/office/drawing/2014/main" xmlns="" id="{10510DF2-2C8F-45AB-8903-D062C16AB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1475" y="5571236"/>
              <a:ext cx="605100" cy="557949"/>
              <a:chOff x="3360" y="1845"/>
              <a:chExt cx="2310" cy="2130"/>
            </a:xfrm>
          </p:grpSpPr>
          <p:sp>
            <p:nvSpPr>
              <p:cNvPr id="59" name="AutoShape 7">
                <a:extLst>
                  <a:ext uri="{FF2B5EF4-FFF2-40B4-BE49-F238E27FC236}">
                    <a16:creationId xmlns:a16="http://schemas.microsoft.com/office/drawing/2014/main" xmlns="" id="{3F820209-71AC-41DC-98C0-54EC93CCAB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AutoShape 8">
                <a:extLst>
                  <a:ext uri="{FF2B5EF4-FFF2-40B4-BE49-F238E27FC236}">
                    <a16:creationId xmlns:a16="http://schemas.microsoft.com/office/drawing/2014/main" xmlns="" id="{ABAD81BD-5CA9-4D33-BF3B-007BDF411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AutoShape 9">
                <a:extLst>
                  <a:ext uri="{FF2B5EF4-FFF2-40B4-BE49-F238E27FC236}">
                    <a16:creationId xmlns:a16="http://schemas.microsoft.com/office/drawing/2014/main" xmlns="" id="{C0F67ACB-C3F5-4016-A123-D252E01E1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1780014" y="2967158"/>
            <a:ext cx="607239" cy="1405562"/>
            <a:chOff x="3366940" y="3711314"/>
            <a:chExt cx="607239" cy="1405562"/>
          </a:xfrm>
        </p:grpSpPr>
        <p:grpSp>
          <p:nvGrpSpPr>
            <p:cNvPr id="68" name="Group 6">
              <a:extLst>
                <a:ext uri="{FF2B5EF4-FFF2-40B4-BE49-F238E27FC236}">
                  <a16:creationId xmlns:a16="http://schemas.microsoft.com/office/drawing/2014/main" xmlns="" id="{DE09D793-F5C7-4F91-A7A1-EF9AACDA83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6940" y="4558927"/>
              <a:ext cx="605100" cy="557949"/>
              <a:chOff x="3360" y="1845"/>
              <a:chExt cx="2310" cy="2130"/>
            </a:xfrm>
          </p:grpSpPr>
          <p:sp>
            <p:nvSpPr>
              <p:cNvPr id="69" name="AutoShape 7">
                <a:extLst>
                  <a:ext uri="{FF2B5EF4-FFF2-40B4-BE49-F238E27FC236}">
                    <a16:creationId xmlns:a16="http://schemas.microsoft.com/office/drawing/2014/main" xmlns="" id="{9494B987-9A02-4FD5-9676-57B6C837B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AutoShape 8">
                <a:extLst>
                  <a:ext uri="{FF2B5EF4-FFF2-40B4-BE49-F238E27FC236}">
                    <a16:creationId xmlns:a16="http://schemas.microsoft.com/office/drawing/2014/main" xmlns="" id="{76993641-88CA-47A5-8317-478092A88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AutoShape 9">
                <a:extLst>
                  <a:ext uri="{FF2B5EF4-FFF2-40B4-BE49-F238E27FC236}">
                    <a16:creationId xmlns:a16="http://schemas.microsoft.com/office/drawing/2014/main" xmlns="" id="{706B0641-67D0-4722-838E-BBCDE22A34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2" name="Group 16">
              <a:extLst>
                <a:ext uri="{FF2B5EF4-FFF2-40B4-BE49-F238E27FC236}">
                  <a16:creationId xmlns:a16="http://schemas.microsoft.com/office/drawing/2014/main" xmlns="" id="{0CB96B62-9561-4B27-90E1-AB7567F377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6940" y="4091348"/>
              <a:ext cx="605100" cy="595277"/>
              <a:chOff x="3360" y="1572"/>
              <a:chExt cx="2310" cy="2403"/>
            </a:xfrm>
          </p:grpSpPr>
          <p:grpSp>
            <p:nvGrpSpPr>
              <p:cNvPr id="73" name="Group 17">
                <a:extLst>
                  <a:ext uri="{FF2B5EF4-FFF2-40B4-BE49-F238E27FC236}">
                    <a16:creationId xmlns:a16="http://schemas.microsoft.com/office/drawing/2014/main" xmlns="" id="{3D168726-6D6B-4F48-8B08-1D875092A0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75" name="AutoShape 18">
                  <a:extLst>
                    <a:ext uri="{FF2B5EF4-FFF2-40B4-BE49-F238E27FC236}">
                      <a16:creationId xmlns:a16="http://schemas.microsoft.com/office/drawing/2014/main" xmlns="" id="{88C253E5-BB05-4E24-A0D9-B1F6271989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AutoShape 19">
                  <a:extLst>
                    <a:ext uri="{FF2B5EF4-FFF2-40B4-BE49-F238E27FC236}">
                      <a16:creationId xmlns:a16="http://schemas.microsoft.com/office/drawing/2014/main" xmlns="" id="{039FEAEA-03D5-4EF5-8EA9-359C10DBB8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AutoShape 20">
                  <a:extLst>
                    <a:ext uri="{FF2B5EF4-FFF2-40B4-BE49-F238E27FC236}">
                      <a16:creationId xmlns:a16="http://schemas.microsoft.com/office/drawing/2014/main" xmlns="" id="{34EC7B56-792A-48DC-A64D-CFD7C708F6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74" name="AutoShape 21">
                <a:extLst>
                  <a:ext uri="{FF2B5EF4-FFF2-40B4-BE49-F238E27FC236}">
                    <a16:creationId xmlns:a16="http://schemas.microsoft.com/office/drawing/2014/main" xmlns="" id="{0ABF979B-6CB8-4BE1-B0D0-554257E72B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8" name="Group 16">
              <a:extLst>
                <a:ext uri="{FF2B5EF4-FFF2-40B4-BE49-F238E27FC236}">
                  <a16:creationId xmlns:a16="http://schemas.microsoft.com/office/drawing/2014/main" xmlns="" id="{0CB96B62-9561-4B27-90E1-AB7567F377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9079" y="3711314"/>
              <a:ext cx="605100" cy="595277"/>
              <a:chOff x="3409" y="1572"/>
              <a:chExt cx="2310" cy="2403"/>
            </a:xfrm>
          </p:grpSpPr>
          <p:grpSp>
            <p:nvGrpSpPr>
              <p:cNvPr id="79" name="Group 17">
                <a:extLst>
                  <a:ext uri="{FF2B5EF4-FFF2-40B4-BE49-F238E27FC236}">
                    <a16:creationId xmlns:a16="http://schemas.microsoft.com/office/drawing/2014/main" xmlns="" id="{3D168726-6D6B-4F48-8B08-1D875092A0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09" y="1845"/>
                <a:ext cx="2310" cy="2130"/>
                <a:chOff x="3409" y="1845"/>
                <a:chExt cx="2310" cy="2130"/>
              </a:xfrm>
            </p:grpSpPr>
            <p:sp>
              <p:nvSpPr>
                <p:cNvPr id="81" name="AutoShape 18">
                  <a:extLst>
                    <a:ext uri="{FF2B5EF4-FFF2-40B4-BE49-F238E27FC236}">
                      <a16:creationId xmlns:a16="http://schemas.microsoft.com/office/drawing/2014/main" xmlns="" id="{88C253E5-BB05-4E24-A0D9-B1F6271989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409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AutoShape 19">
                  <a:extLst>
                    <a:ext uri="{FF2B5EF4-FFF2-40B4-BE49-F238E27FC236}">
                      <a16:creationId xmlns:a16="http://schemas.microsoft.com/office/drawing/2014/main" xmlns="" id="{039FEAEA-03D5-4EF5-8EA9-359C10DBB8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AutoShape 20">
                  <a:extLst>
                    <a:ext uri="{FF2B5EF4-FFF2-40B4-BE49-F238E27FC236}">
                      <a16:creationId xmlns:a16="http://schemas.microsoft.com/office/drawing/2014/main" xmlns="" id="{34EC7B56-792A-48DC-A64D-CFD7C708F6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0" name="AutoShape 21">
                <a:extLst>
                  <a:ext uri="{FF2B5EF4-FFF2-40B4-BE49-F238E27FC236}">
                    <a16:creationId xmlns:a16="http://schemas.microsoft.com/office/drawing/2014/main" xmlns="" id="{0ABF979B-6CB8-4BE1-B0D0-554257E72B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3CBE07CC-78A7-4FA8-94A9-94AFBD3A8076}"/>
              </a:ext>
            </a:extLst>
          </p:cNvPr>
          <p:cNvSpPr txBox="1"/>
          <p:nvPr/>
        </p:nvSpPr>
        <p:spPr>
          <a:xfrm>
            <a:off x="2800743" y="4685952"/>
            <a:ext cx="9701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5400" b="1" smtClean="0">
                <a:solidFill>
                  <a:srgbClr val="0070C0"/>
                </a:solidFill>
                <a:latin typeface="VNI-Avo" pitchFamily="2" charset="0"/>
              </a:rPr>
              <a:t>15</a:t>
            </a:r>
            <a:endParaRPr lang="en-US" sz="54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A0B586AB-5527-4A21-806E-382C7C0EFC71}"/>
              </a:ext>
            </a:extLst>
          </p:cNvPr>
          <p:cNvSpPr txBox="1"/>
          <p:nvPr/>
        </p:nvSpPr>
        <p:spPr>
          <a:xfrm>
            <a:off x="4032692" y="4685952"/>
            <a:ext cx="4812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5400" b="1" dirty="0" smtClean="0">
                <a:solidFill>
                  <a:srgbClr val="0070C0"/>
                </a:solidFill>
                <a:latin typeface="VNI-Avo" pitchFamily="2" charset="0"/>
              </a:rPr>
              <a:t>-</a:t>
            </a:r>
            <a:endParaRPr lang="en-US" sz="54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032B6956-9B6D-4EB0-973A-3B084A14C756}"/>
              </a:ext>
            </a:extLst>
          </p:cNvPr>
          <p:cNvSpPr txBox="1"/>
          <p:nvPr/>
        </p:nvSpPr>
        <p:spPr>
          <a:xfrm>
            <a:off x="4895900" y="4685952"/>
            <a:ext cx="577477" cy="9231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5400" b="1" dirty="0">
                <a:solidFill>
                  <a:srgbClr val="0070C0"/>
                </a:solidFill>
                <a:latin typeface="VNI-Avo" pitchFamily="2" charset="0"/>
              </a:rPr>
              <a:t>3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4ADCC635-C220-47D5-A4B2-6F516A07C817}"/>
              </a:ext>
            </a:extLst>
          </p:cNvPr>
          <p:cNvSpPr txBox="1"/>
          <p:nvPr/>
        </p:nvSpPr>
        <p:spPr>
          <a:xfrm>
            <a:off x="5735064" y="4685952"/>
            <a:ext cx="601525" cy="9231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5400" b="1" dirty="0">
                <a:solidFill>
                  <a:srgbClr val="0070C0"/>
                </a:solidFill>
                <a:latin typeface="VNI-Avo" pitchFamily="2" charset="0"/>
              </a:rPr>
              <a:t>=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01F7D7B3-949F-413C-9EF3-A4DC5A5670BA}"/>
              </a:ext>
            </a:extLst>
          </p:cNvPr>
          <p:cNvSpPr txBox="1"/>
          <p:nvPr/>
        </p:nvSpPr>
        <p:spPr>
          <a:xfrm>
            <a:off x="6598276" y="4685952"/>
            <a:ext cx="9701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5400" b="1" smtClean="0">
                <a:solidFill>
                  <a:srgbClr val="0070C0"/>
                </a:solidFill>
                <a:latin typeface="VNI-Avo" pitchFamily="2" charset="0"/>
              </a:rPr>
              <a:t>12</a:t>
            </a:r>
            <a:endParaRPr lang="en-US" sz="54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91" name="Freeform: Shape 12">
            <a:extLst>
              <a:ext uri="{FF2B5EF4-FFF2-40B4-BE49-F238E27FC236}">
                <a16:creationId xmlns:a16="http://schemas.microsoft.com/office/drawing/2014/main" xmlns="" id="{408EEE32-285F-42E1-A541-D1C243BF0E94}"/>
              </a:ext>
            </a:extLst>
          </p:cNvPr>
          <p:cNvSpPr/>
          <p:nvPr/>
        </p:nvSpPr>
        <p:spPr>
          <a:xfrm>
            <a:off x="3458544" y="5431119"/>
            <a:ext cx="1707102" cy="411385"/>
          </a:xfrm>
          <a:custGeom>
            <a:avLst/>
            <a:gdLst>
              <a:gd name="connsiteX0" fmla="*/ 0 w 1706880"/>
              <a:gd name="connsiteY0" fmla="*/ 0 h 411480"/>
              <a:gd name="connsiteX1" fmla="*/ 853440 w 1706880"/>
              <a:gd name="connsiteY1" fmla="*/ 411480 h 411480"/>
              <a:gd name="connsiteX2" fmla="*/ 1706880 w 1706880"/>
              <a:gd name="connsiteY2" fmla="*/ 0 h 41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6880" h="411480">
                <a:moveTo>
                  <a:pt x="0" y="0"/>
                </a:moveTo>
                <a:cubicBezTo>
                  <a:pt x="284480" y="205740"/>
                  <a:pt x="568960" y="411480"/>
                  <a:pt x="853440" y="411480"/>
                </a:cubicBezTo>
                <a:cubicBezTo>
                  <a:pt x="1137920" y="411480"/>
                  <a:pt x="1422400" y="205740"/>
                  <a:pt x="1706880" y="0"/>
                </a:cubicBezTo>
              </a:path>
            </a:pathLst>
          </a:custGeom>
          <a:noFill/>
          <a:ln w="57150" cap="flat" cmpd="sng" algn="ctr">
            <a:solidFill>
              <a:srgbClr val="F17475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lang="en-US" sz="1800" kern="0" smtClean="0">
              <a:solidFill>
                <a:srgbClr val="000000"/>
              </a:solidFill>
            </a:endParaRPr>
          </a:p>
        </p:txBody>
      </p:sp>
      <p:sp>
        <p:nvSpPr>
          <p:cNvPr id="92" name="Freeform: Shape 13">
            <a:extLst>
              <a:ext uri="{FF2B5EF4-FFF2-40B4-BE49-F238E27FC236}">
                <a16:creationId xmlns:a16="http://schemas.microsoft.com/office/drawing/2014/main" xmlns="" id="{0C9CE040-1F1C-4036-AECE-8C3A1B5D160F}"/>
              </a:ext>
            </a:extLst>
          </p:cNvPr>
          <p:cNvSpPr/>
          <p:nvPr/>
        </p:nvSpPr>
        <p:spPr>
          <a:xfrm>
            <a:off x="4327337" y="5558552"/>
            <a:ext cx="2936160" cy="923116"/>
          </a:xfrm>
          <a:custGeom>
            <a:avLst/>
            <a:gdLst>
              <a:gd name="connsiteX0" fmla="*/ 0 w 2712720"/>
              <a:gd name="connsiteY0" fmla="*/ 289560 h 903894"/>
              <a:gd name="connsiteX1" fmla="*/ 1524000 w 2712720"/>
              <a:gd name="connsiteY1" fmla="*/ 899160 h 903894"/>
              <a:gd name="connsiteX2" fmla="*/ 2712720 w 2712720"/>
              <a:gd name="connsiteY2" fmla="*/ 0 h 90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2720" h="903894">
                <a:moveTo>
                  <a:pt x="0" y="289560"/>
                </a:moveTo>
                <a:cubicBezTo>
                  <a:pt x="535940" y="618490"/>
                  <a:pt x="1071880" y="947420"/>
                  <a:pt x="1524000" y="899160"/>
                </a:cubicBezTo>
                <a:cubicBezTo>
                  <a:pt x="1976120" y="850900"/>
                  <a:pt x="2344420" y="425450"/>
                  <a:pt x="2712720" y="0"/>
                </a:cubicBezTo>
              </a:path>
            </a:pathLst>
          </a:custGeom>
          <a:noFill/>
          <a:ln w="76200" cap="flat" cmpd="sng" algn="ctr">
            <a:solidFill>
              <a:srgbClr val="F17475">
                <a:shade val="95000"/>
                <a:satMod val="105000"/>
              </a:srgbClr>
            </a:solidFill>
            <a:prstDash val="solid"/>
            <a:tailEnd type="stealth"/>
          </a:ln>
          <a:effectLst/>
        </p:spPr>
        <p:txBody>
          <a:bodyPr rtlCol="0" anchor="ctr"/>
          <a:lstStyle/>
          <a:p>
            <a:pPr algn="ctr" defTabSz="914400"/>
            <a:endParaRPr lang="en-US" sz="1800" kern="0" smtClean="0">
              <a:solidFill>
                <a:srgbClr val="000000"/>
              </a:solidFill>
            </a:endParaRPr>
          </a:p>
        </p:txBody>
      </p:sp>
      <p:sp>
        <p:nvSpPr>
          <p:cNvPr id="93" name="Rectangle: Rounded Corners 21">
            <a:extLst>
              <a:ext uri="{FF2B5EF4-FFF2-40B4-BE49-F238E27FC236}">
                <a16:creationId xmlns:a16="http://schemas.microsoft.com/office/drawing/2014/main" xmlns="" id="{2DA7A491-99AB-438D-B85B-5B92ED1A60CD}"/>
              </a:ext>
            </a:extLst>
          </p:cNvPr>
          <p:cNvSpPr/>
          <p:nvPr/>
        </p:nvSpPr>
        <p:spPr>
          <a:xfrm>
            <a:off x="5750584" y="1724492"/>
            <a:ext cx="5826396" cy="2434974"/>
          </a:xfrm>
          <a:prstGeom prst="roundRect">
            <a:avLst/>
          </a:prstGeom>
          <a:solidFill>
            <a:srgbClr val="ABE4F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lang="en-US" sz="1800" kern="0" dirty="0" smtClean="0">
              <a:solidFill>
                <a:srgbClr val="FFFFFF"/>
              </a:solidFill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B2124CB2-83E4-4199-BE6D-89E9DE0FAD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88" b="52734" l="10239" r="45734">
                        <a14:foregroundMark x1="37998" y1="37344" x2="35154" y2="41172"/>
                        <a14:foregroundMark x1="43800" y1="24219" x2="43117" y2="26406"/>
                        <a14:foregroundMark x1="39590" y1="29219" x2="36064" y2="33203"/>
                        <a14:foregroundMark x1="40387" y1="26094" x2="40046" y2="26563"/>
                        <a14:foregroundMark x1="13879" y1="47578" x2="17292" y2="44844"/>
                        <a14:foregroundMark x1="24005" y1="39688" x2="24005" y2="39688"/>
                        <a14:backgroundMark x1="28441" y1="25391" x2="31513" y2="38594"/>
                        <a14:backgroundMark x1="34357" y1="37656" x2="40046" y2="42188"/>
                        <a14:backgroundMark x1="38111" y1="37891" x2="35495" y2="39141"/>
                        <a14:backgroundMark x1="35609" y1="37344" x2="36177" y2="40703"/>
                        <a14:backgroundMark x1="35722" y1="39688" x2="35722" y2="40078"/>
                        <a14:backgroundMark x1="17065" y1="48516" x2="19113" y2="48281"/>
                        <a14:backgroundMark x1="19340" y1="45859" x2="20137" y2="47578"/>
                        <a14:backgroundMark x1="19454" y1="45000" x2="19454" y2="4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t="43289" r="80391" b="50957"/>
          <a:stretch/>
        </p:blipFill>
        <p:spPr>
          <a:xfrm>
            <a:off x="4967382" y="1304644"/>
            <a:ext cx="1821398" cy="1566906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5A693BAB-B7B6-4C46-8A92-E6ECD2A712DC}"/>
              </a:ext>
            </a:extLst>
          </p:cNvPr>
          <p:cNvSpPr txBox="1"/>
          <p:nvPr/>
        </p:nvSpPr>
        <p:spPr>
          <a:xfrm>
            <a:off x="6711635" y="2140702"/>
            <a:ext cx="4660289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 5 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trừ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43CE19AA-C78B-4D2C-82D7-F2CA3C00F1A6}"/>
              </a:ext>
            </a:extLst>
          </p:cNvPr>
          <p:cNvSpPr txBox="1"/>
          <p:nvPr/>
        </p:nvSpPr>
        <p:spPr>
          <a:xfrm>
            <a:off x="5878081" y="3385001"/>
            <a:ext cx="4908064" cy="584640"/>
          </a:xfrm>
          <a:prstGeom prst="rect">
            <a:avLst/>
          </a:prstGeom>
          <a:solidFill>
            <a:srgbClr val="ABE4F8"/>
          </a:solidFill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Vậy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15 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trừ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12 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2FD6D414-DC16-4748-9D8C-A21A47CDA8BA}"/>
              </a:ext>
            </a:extLst>
          </p:cNvPr>
          <p:cNvSpPr txBox="1"/>
          <p:nvPr/>
        </p:nvSpPr>
        <p:spPr>
          <a:xfrm>
            <a:off x="6711635" y="2653053"/>
            <a:ext cx="6092983" cy="707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10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cộng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2 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12.</a:t>
            </a:r>
          </a:p>
        </p:txBody>
      </p:sp>
      <p:grpSp>
        <p:nvGrpSpPr>
          <p:cNvPr id="101" name="Group 100"/>
          <p:cNvGrpSpPr/>
          <p:nvPr/>
        </p:nvGrpSpPr>
        <p:grpSpPr>
          <a:xfrm>
            <a:off x="2223141" y="1621990"/>
            <a:ext cx="607239" cy="1405562"/>
            <a:chOff x="3366940" y="3711314"/>
            <a:chExt cx="607239" cy="1405562"/>
          </a:xfrm>
        </p:grpSpPr>
        <p:grpSp>
          <p:nvGrpSpPr>
            <p:cNvPr id="102" name="Group 6">
              <a:extLst>
                <a:ext uri="{FF2B5EF4-FFF2-40B4-BE49-F238E27FC236}">
                  <a16:creationId xmlns:a16="http://schemas.microsoft.com/office/drawing/2014/main" xmlns="" id="{DE09D793-F5C7-4F91-A7A1-EF9AACDA83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6940" y="4558927"/>
              <a:ext cx="605100" cy="557949"/>
              <a:chOff x="3360" y="1845"/>
              <a:chExt cx="2310" cy="2130"/>
            </a:xfrm>
          </p:grpSpPr>
          <p:sp>
            <p:nvSpPr>
              <p:cNvPr id="119" name="AutoShape 7">
                <a:extLst>
                  <a:ext uri="{FF2B5EF4-FFF2-40B4-BE49-F238E27FC236}">
                    <a16:creationId xmlns:a16="http://schemas.microsoft.com/office/drawing/2014/main" xmlns="" id="{9494B987-9A02-4FD5-9676-57B6C837B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AutoShape 8">
                <a:extLst>
                  <a:ext uri="{FF2B5EF4-FFF2-40B4-BE49-F238E27FC236}">
                    <a16:creationId xmlns:a16="http://schemas.microsoft.com/office/drawing/2014/main" xmlns="" id="{76993641-88CA-47A5-8317-478092A88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AutoShape 9">
                <a:extLst>
                  <a:ext uri="{FF2B5EF4-FFF2-40B4-BE49-F238E27FC236}">
                    <a16:creationId xmlns:a16="http://schemas.microsoft.com/office/drawing/2014/main" xmlns="" id="{706B0641-67D0-4722-838E-BBCDE22A34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3" name="Group 16">
              <a:extLst>
                <a:ext uri="{FF2B5EF4-FFF2-40B4-BE49-F238E27FC236}">
                  <a16:creationId xmlns:a16="http://schemas.microsoft.com/office/drawing/2014/main" xmlns="" id="{0CB96B62-9561-4B27-90E1-AB7567F377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6940" y="4091348"/>
              <a:ext cx="605100" cy="595277"/>
              <a:chOff x="3360" y="1572"/>
              <a:chExt cx="2310" cy="2403"/>
            </a:xfrm>
          </p:grpSpPr>
          <p:grpSp>
            <p:nvGrpSpPr>
              <p:cNvPr id="114" name="Group 17">
                <a:extLst>
                  <a:ext uri="{FF2B5EF4-FFF2-40B4-BE49-F238E27FC236}">
                    <a16:creationId xmlns:a16="http://schemas.microsoft.com/office/drawing/2014/main" xmlns="" id="{3D168726-6D6B-4F48-8B08-1D875092A0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116" name="AutoShape 18">
                  <a:extLst>
                    <a:ext uri="{FF2B5EF4-FFF2-40B4-BE49-F238E27FC236}">
                      <a16:creationId xmlns:a16="http://schemas.microsoft.com/office/drawing/2014/main" xmlns="" id="{88C253E5-BB05-4E24-A0D9-B1F6271989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7" name="AutoShape 19">
                  <a:extLst>
                    <a:ext uri="{FF2B5EF4-FFF2-40B4-BE49-F238E27FC236}">
                      <a16:creationId xmlns:a16="http://schemas.microsoft.com/office/drawing/2014/main" xmlns="" id="{039FEAEA-03D5-4EF5-8EA9-359C10DBB8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8" name="AutoShape 20">
                  <a:extLst>
                    <a:ext uri="{FF2B5EF4-FFF2-40B4-BE49-F238E27FC236}">
                      <a16:creationId xmlns:a16="http://schemas.microsoft.com/office/drawing/2014/main" xmlns="" id="{34EC7B56-792A-48DC-A64D-CFD7C708F6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15" name="AutoShape 21">
                <a:extLst>
                  <a:ext uri="{FF2B5EF4-FFF2-40B4-BE49-F238E27FC236}">
                    <a16:creationId xmlns:a16="http://schemas.microsoft.com/office/drawing/2014/main" xmlns="" id="{0ABF979B-6CB8-4BE1-B0D0-554257E72B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4" name="Group 16">
              <a:extLst>
                <a:ext uri="{FF2B5EF4-FFF2-40B4-BE49-F238E27FC236}">
                  <a16:creationId xmlns:a16="http://schemas.microsoft.com/office/drawing/2014/main" xmlns="" id="{0CB96B62-9561-4B27-90E1-AB7567F377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9079" y="3711314"/>
              <a:ext cx="605100" cy="595277"/>
              <a:chOff x="3409" y="1572"/>
              <a:chExt cx="2310" cy="2403"/>
            </a:xfrm>
          </p:grpSpPr>
          <p:grpSp>
            <p:nvGrpSpPr>
              <p:cNvPr id="105" name="Group 17">
                <a:extLst>
                  <a:ext uri="{FF2B5EF4-FFF2-40B4-BE49-F238E27FC236}">
                    <a16:creationId xmlns:a16="http://schemas.microsoft.com/office/drawing/2014/main" xmlns="" id="{3D168726-6D6B-4F48-8B08-1D875092A0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09" y="1845"/>
                <a:ext cx="2310" cy="2130"/>
                <a:chOff x="3409" y="1845"/>
                <a:chExt cx="2310" cy="2130"/>
              </a:xfrm>
            </p:grpSpPr>
            <p:sp>
              <p:nvSpPr>
                <p:cNvPr id="111" name="AutoShape 18">
                  <a:extLst>
                    <a:ext uri="{FF2B5EF4-FFF2-40B4-BE49-F238E27FC236}">
                      <a16:creationId xmlns:a16="http://schemas.microsoft.com/office/drawing/2014/main" xmlns="" id="{88C253E5-BB05-4E24-A0D9-B1F6271989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409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2" name="AutoShape 19">
                  <a:extLst>
                    <a:ext uri="{FF2B5EF4-FFF2-40B4-BE49-F238E27FC236}">
                      <a16:creationId xmlns:a16="http://schemas.microsoft.com/office/drawing/2014/main" xmlns="" id="{039FEAEA-03D5-4EF5-8EA9-359C10DBB8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3" name="AutoShape 20">
                  <a:extLst>
                    <a:ext uri="{FF2B5EF4-FFF2-40B4-BE49-F238E27FC236}">
                      <a16:creationId xmlns:a16="http://schemas.microsoft.com/office/drawing/2014/main" xmlns="" id="{34EC7B56-792A-48DC-A64D-CFD7C708F6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10" name="AutoShape 21">
                <a:extLst>
                  <a:ext uri="{FF2B5EF4-FFF2-40B4-BE49-F238E27FC236}">
                    <a16:creationId xmlns:a16="http://schemas.microsoft.com/office/drawing/2014/main" xmlns="" id="{0ABF979B-6CB8-4BE1-B0D0-554257E72B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172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88" grpId="0"/>
      <p:bldP spid="89" grpId="0"/>
      <p:bldP spid="90" grpId="0"/>
      <p:bldP spid="91" grpId="0" animBg="1"/>
      <p:bldP spid="92" grpId="0" animBg="1"/>
      <p:bldP spid="98" grpId="0"/>
      <p:bldP spid="99" grpId="0" animBg="1"/>
      <p:bldP spid="10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C5559AF-0467-42FD-ABFC-8A4AA6C0F930}"/>
              </a:ext>
            </a:extLst>
          </p:cNvPr>
          <p:cNvSpPr/>
          <p:nvPr/>
        </p:nvSpPr>
        <p:spPr>
          <a:xfrm>
            <a:off x="3144056" y="3164367"/>
            <a:ext cx="5409556" cy="1569297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 defTabSz="914400"/>
            <a:r>
              <a:rPr lang="en-US" sz="96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15 - 3 = 12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13B9DD1-44DB-44AA-A801-184D3A7F353F}"/>
              </a:ext>
            </a:extLst>
          </p:cNvPr>
          <p:cNvSpPr/>
          <p:nvPr/>
        </p:nvSpPr>
        <p:spPr>
          <a:xfrm>
            <a:off x="3025420" y="1472270"/>
            <a:ext cx="5646831" cy="1569297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 defTabSz="914400"/>
            <a:r>
              <a:rPr lang="en-US" sz="96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12 + 3 = 15</a:t>
            </a:r>
          </a:p>
        </p:txBody>
      </p:sp>
    </p:spTree>
    <p:extLst>
      <p:ext uri="{BB962C8B-B14F-4D97-AF65-F5344CB8AC3E}">
        <p14:creationId xmlns:p14="http://schemas.microsoft.com/office/powerpoint/2010/main" val="161246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EA5F9E-3BAA-4B89-8F09-525B541639D5}"/>
              </a:ext>
            </a:extLst>
          </p:cNvPr>
          <p:cNvSpPr txBox="1"/>
          <p:nvPr/>
        </p:nvSpPr>
        <p:spPr>
          <a:xfrm>
            <a:off x="894156" y="233319"/>
            <a:ext cx="10432419" cy="769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400" dirty="0" err="1">
                <a:solidFill>
                  <a:srgbClr val="000000"/>
                </a:solidFill>
                <a:latin typeface="UTM Avo" panose="02040603050506020204" pitchFamily="18" charset="0"/>
              </a:rPr>
              <a:t>Thứ</a:t>
            </a:r>
            <a:r>
              <a:rPr lang="en-US" sz="4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UTM Avo" panose="02040603050506020204" pitchFamily="18" charset="0"/>
              </a:rPr>
              <a:t>năm</a:t>
            </a:r>
            <a:r>
              <a:rPr lang="en-US" sz="44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UTM Avo" panose="02040603050506020204" pitchFamily="18" charset="0"/>
              </a:rPr>
              <a:t>ngày</a:t>
            </a:r>
            <a:r>
              <a:rPr lang="en-US" sz="4400" dirty="0">
                <a:solidFill>
                  <a:srgbClr val="000000"/>
                </a:solidFill>
                <a:latin typeface="UTM Avo" panose="02040603050506020204" pitchFamily="18" charset="0"/>
              </a:rPr>
              <a:t> 07 </a:t>
            </a:r>
            <a:r>
              <a:rPr lang="en-US" sz="4400" dirty="0" err="1">
                <a:solidFill>
                  <a:srgbClr val="000000"/>
                </a:solidFill>
                <a:latin typeface="UTM Avo" panose="02040603050506020204" pitchFamily="18" charset="0"/>
              </a:rPr>
              <a:t>tháng</a:t>
            </a:r>
            <a:r>
              <a:rPr lang="en-US" sz="4400" dirty="0">
                <a:solidFill>
                  <a:srgbClr val="000000"/>
                </a:solidFill>
                <a:latin typeface="UTM Avo" panose="02040603050506020204" pitchFamily="18" charset="0"/>
              </a:rPr>
              <a:t> 12 </a:t>
            </a:r>
            <a:r>
              <a:rPr lang="en-US" sz="4400" dirty="0" err="1">
                <a:solidFill>
                  <a:srgbClr val="000000"/>
                </a:solidFill>
                <a:latin typeface="UTM Avo" panose="02040603050506020204" pitchFamily="18" charset="0"/>
              </a:rPr>
              <a:t>năm</a:t>
            </a:r>
            <a:r>
              <a:rPr lang="en-US" sz="4400" dirty="0">
                <a:solidFill>
                  <a:srgbClr val="000000"/>
                </a:solidFill>
                <a:latin typeface="UTM Avo" panose="02040603050506020204" pitchFamily="18" charset="0"/>
              </a:rPr>
              <a:t>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24167D5-589A-4261-9036-B89690E60C8A}"/>
              </a:ext>
            </a:extLst>
          </p:cNvPr>
          <p:cNvSpPr txBox="1"/>
          <p:nvPr/>
        </p:nvSpPr>
        <p:spPr>
          <a:xfrm>
            <a:off x="5095171" y="1002581"/>
            <a:ext cx="1354458" cy="7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000" u="sng" dirty="0" err="1">
                <a:solidFill>
                  <a:srgbClr val="000000"/>
                </a:solidFill>
                <a:latin typeface="UTM Avo" panose="02040603050506020204" pitchFamily="18" charset="0"/>
              </a:rPr>
              <a:t>Toán</a:t>
            </a:r>
            <a:endParaRPr lang="en-US" sz="4000" u="sng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BDF7C46-6E9A-4016-B02B-6921B99C7EED}"/>
              </a:ext>
            </a:extLst>
          </p:cNvPr>
          <p:cNvSpPr txBox="1"/>
          <p:nvPr/>
        </p:nvSpPr>
        <p:spPr>
          <a:xfrm>
            <a:off x="1766726" y="1832327"/>
            <a:ext cx="8994339" cy="7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dạng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12 + 3, 15 - 3</a:t>
            </a:r>
          </a:p>
        </p:txBody>
      </p:sp>
    </p:spTree>
    <p:extLst>
      <p:ext uri="{BB962C8B-B14F-4D97-AF65-F5344CB8AC3E}">
        <p14:creationId xmlns:p14="http://schemas.microsoft.com/office/powerpoint/2010/main" val="242061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53"/>
            <a:ext cx="12192000" cy="6779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9601" y="2056404"/>
            <a:ext cx="8432800" cy="2554541"/>
          </a:xfrm>
          <a:prstGeom prst="rect">
            <a:avLst/>
          </a:prstGeom>
          <a:noFill/>
        </p:spPr>
        <p:txBody>
          <a:bodyPr wrap="square" lIns="91424" tIns="45718" rIns="91424" bIns="45718">
            <a:spAutoFit/>
          </a:bodyPr>
          <a:lstStyle/>
          <a:p>
            <a:pPr algn="ctr" defTabSz="6856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THÖÏC HAØNH LUYEÄN TAÄP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02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F382DD9D-7035-47C5-B0FD-BAC44A6E4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50" y="156411"/>
            <a:ext cx="4753639" cy="636358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886A1BD-613E-4735-94E9-E2EBFF8A8517}"/>
              </a:ext>
            </a:extLst>
          </p:cNvPr>
          <p:cNvSpPr/>
          <p:nvPr/>
        </p:nvSpPr>
        <p:spPr>
          <a:xfrm>
            <a:off x="5126172" y="565492"/>
            <a:ext cx="4162927" cy="2129589"/>
          </a:xfrm>
          <a:prstGeom prst="roundRect">
            <a:avLst/>
          </a:prstGeom>
          <a:solidFill>
            <a:srgbClr val="D5E286"/>
          </a:solidFill>
          <a:ln>
            <a:solidFill>
              <a:srgbClr val="49A3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55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13 </a:t>
            </a:r>
            <a:r>
              <a:rPr lang="vi-VN" sz="55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+ </a:t>
            </a:r>
            <a:r>
              <a:rPr lang="vi-VN" sz="55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4 </a:t>
            </a:r>
            <a:r>
              <a:rPr lang="vi-VN" sz="55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= 17</a:t>
            </a:r>
          </a:p>
          <a:p>
            <a:pPr algn="ctr"/>
            <a:r>
              <a:rPr lang="vi-VN" sz="55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17 </a:t>
            </a:r>
            <a:r>
              <a:rPr lang="vi-VN" sz="55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– </a:t>
            </a:r>
            <a:r>
              <a:rPr lang="vi-VN" sz="55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4 </a:t>
            </a:r>
            <a:r>
              <a:rPr lang="vi-VN" sz="55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= </a:t>
            </a:r>
            <a:r>
              <a:rPr lang="vi-VN" sz="55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13</a:t>
            </a:r>
            <a:endParaRPr lang="en-US" sz="55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428EF98-DE33-4781-B16E-910BB016CCAC}"/>
              </a:ext>
            </a:extLst>
          </p:cNvPr>
          <p:cNvSpPr/>
          <p:nvPr/>
        </p:nvSpPr>
        <p:spPr>
          <a:xfrm>
            <a:off x="8219975" y="703091"/>
            <a:ext cx="827772" cy="847023"/>
          </a:xfrm>
          <a:prstGeom prst="rect">
            <a:avLst/>
          </a:prstGeom>
          <a:solidFill>
            <a:srgbClr val="D5E286"/>
          </a:solidFill>
          <a:ln>
            <a:solidFill>
              <a:srgbClr val="D5E2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6000" dirty="0">
                <a:solidFill>
                  <a:prstClr val="black"/>
                </a:solidFill>
              </a:rPr>
              <a:t>?</a:t>
            </a:r>
            <a:endParaRPr lang="en-US" sz="6000" dirty="0">
              <a:solidFill>
                <a:prstClr val="black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5F58FF0-26CB-4DF8-B9B0-A86E90BE73A5}"/>
              </a:ext>
            </a:extLst>
          </p:cNvPr>
          <p:cNvSpPr/>
          <p:nvPr/>
        </p:nvSpPr>
        <p:spPr>
          <a:xfrm>
            <a:off x="5126172" y="3672848"/>
            <a:ext cx="4162927" cy="2129589"/>
          </a:xfrm>
          <a:prstGeom prst="roundRect">
            <a:avLst/>
          </a:prstGeom>
          <a:solidFill>
            <a:srgbClr val="D5E286"/>
          </a:solidFill>
          <a:ln>
            <a:solidFill>
              <a:srgbClr val="49A3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55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11 </a:t>
            </a:r>
            <a:r>
              <a:rPr lang="vi-VN" sz="55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+ 5 = 15</a:t>
            </a:r>
          </a:p>
          <a:p>
            <a:pPr algn="ctr"/>
            <a:r>
              <a:rPr lang="vi-VN" sz="55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16 </a:t>
            </a:r>
            <a:r>
              <a:rPr lang="vi-VN" sz="55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– 5 </a:t>
            </a:r>
            <a:r>
              <a:rPr lang="vi-VN" sz="55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= </a:t>
            </a:r>
            <a:r>
              <a:rPr lang="vi-VN" sz="55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11</a:t>
            </a:r>
            <a:endParaRPr lang="en-US" sz="55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1F634CB-F8CA-4F42-A8CA-B3188E4E1B89}"/>
              </a:ext>
            </a:extLst>
          </p:cNvPr>
          <p:cNvSpPr/>
          <p:nvPr/>
        </p:nvSpPr>
        <p:spPr>
          <a:xfrm>
            <a:off x="8219975" y="3890629"/>
            <a:ext cx="827772" cy="847023"/>
          </a:xfrm>
          <a:prstGeom prst="rect">
            <a:avLst/>
          </a:prstGeom>
          <a:solidFill>
            <a:srgbClr val="D5E286"/>
          </a:solidFill>
          <a:ln>
            <a:solidFill>
              <a:srgbClr val="D5E2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6000" dirty="0">
                <a:solidFill>
                  <a:prstClr val="black"/>
                </a:solidFill>
              </a:rPr>
              <a:t>?</a:t>
            </a:r>
            <a:endParaRPr lang="en-US" sz="6000" dirty="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F3EC86B-7CE2-4CC2-BFB4-B732E3D8B38F}"/>
              </a:ext>
            </a:extLst>
          </p:cNvPr>
          <p:cNvSpPr/>
          <p:nvPr/>
        </p:nvSpPr>
        <p:spPr>
          <a:xfrm>
            <a:off x="8116946" y="4741100"/>
            <a:ext cx="827772" cy="847023"/>
          </a:xfrm>
          <a:prstGeom prst="rect">
            <a:avLst/>
          </a:prstGeom>
          <a:solidFill>
            <a:srgbClr val="D5E286"/>
          </a:solidFill>
          <a:ln>
            <a:solidFill>
              <a:srgbClr val="D5E2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6000" dirty="0">
                <a:solidFill>
                  <a:prstClr val="black"/>
                </a:solidFill>
              </a:rPr>
              <a:t>?</a:t>
            </a:r>
            <a:endParaRPr lang="en-US" sz="6000" dirty="0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1F01D69-7B50-4EE9-8D24-9CC00737AD0B}"/>
              </a:ext>
            </a:extLst>
          </p:cNvPr>
          <p:cNvSpPr/>
          <p:nvPr/>
        </p:nvSpPr>
        <p:spPr>
          <a:xfrm>
            <a:off x="8219975" y="1630286"/>
            <a:ext cx="827772" cy="847023"/>
          </a:xfrm>
          <a:prstGeom prst="rect">
            <a:avLst/>
          </a:prstGeom>
          <a:solidFill>
            <a:srgbClr val="D5E286"/>
          </a:solidFill>
          <a:ln>
            <a:solidFill>
              <a:srgbClr val="D5E2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6000" dirty="0">
                <a:solidFill>
                  <a:prstClr val="black"/>
                </a:solidFill>
              </a:rPr>
              <a:t>?</a:t>
            </a:r>
            <a:endParaRPr lang="en-US" sz="6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01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795E7D1-25C7-4D67-9D9E-679068D49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74B149-60EB-42B1-903C-FC47AEA78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-571368"/>
            <a:ext cx="12192000" cy="80007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7A26609-466C-43A5-850F-2283FE7CCDDF}"/>
              </a:ext>
            </a:extLst>
          </p:cNvPr>
          <p:cNvSpPr txBox="1"/>
          <p:nvPr/>
        </p:nvSpPr>
        <p:spPr>
          <a:xfrm>
            <a:off x="3045871" y="4741416"/>
            <a:ext cx="6100256" cy="1569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en-US" sz="96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AF92"/>
                </a:solidFill>
                <a:effectLst>
                  <a:outerShdw blurRad="12700" dist="38100" dir="2700000" algn="tl" rotWithShape="0">
                    <a:srgbClr val="00AF92">
                      <a:lumMod val="60000"/>
                      <a:lumOff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394692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umba Kids (easy dance) - I like to move it (online-video-cutter.com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08764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3200A3E2-3D67-4808-8FFE-B4C9F6F45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241"/>
            <a:ext cx="12192000" cy="685552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E23C76AE-8A02-4E84-88C2-9DBD5F07F02B}"/>
              </a:ext>
            </a:extLst>
          </p:cNvPr>
          <p:cNvSpPr/>
          <p:nvPr/>
        </p:nvSpPr>
        <p:spPr>
          <a:xfrm>
            <a:off x="3660047" y="2875967"/>
            <a:ext cx="7226001" cy="7384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altLang="zh-CN" sz="4800" b="1" dirty="0" err="1">
                <a:solidFill>
                  <a:srgbClr val="00B050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Rừng</a:t>
            </a:r>
            <a:r>
              <a:rPr lang="en-US" altLang="zh-CN" sz="4800" b="1" dirty="0">
                <a:solidFill>
                  <a:srgbClr val="00B050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00B050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xanh</a:t>
            </a:r>
            <a:r>
              <a:rPr lang="en-US" altLang="zh-CN" sz="4800" b="1" dirty="0">
                <a:solidFill>
                  <a:srgbClr val="00B050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00B050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muôn</a:t>
            </a:r>
            <a:r>
              <a:rPr lang="en-US" altLang="zh-CN" sz="4800" b="1" dirty="0">
                <a:solidFill>
                  <a:srgbClr val="00B050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00B050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màu</a:t>
            </a:r>
            <a:endParaRPr lang="zh-CN" altLang="en-US" sz="4800" b="1" dirty="0">
              <a:solidFill>
                <a:srgbClr val="00B050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97BDD41A-01EB-4743-8B59-4AD21870BB62}"/>
              </a:ext>
            </a:extLst>
          </p:cNvPr>
          <p:cNvSpPr/>
          <p:nvPr/>
        </p:nvSpPr>
        <p:spPr>
          <a:xfrm>
            <a:off x="2259703" y="2221148"/>
            <a:ext cx="1175712" cy="2048132"/>
          </a:xfrm>
          <a:prstGeom prst="rect">
            <a:avLst/>
          </a:prstGeom>
          <a:solidFill>
            <a:srgbClr val="77C571"/>
          </a:solidFill>
          <a:ln w="12700">
            <a:solidFill>
              <a:srgbClr val="5BBC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/>
            <a:r>
              <a:rPr kumimoji="1" lang="en-US" altLang="zh-CN" sz="6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kumimoji="1" lang="en-US" altLang="zh-CN" sz="4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6814502-3DBF-4690-935E-E46C34FF6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6124"/>
            <a:ext cx="3189872" cy="267117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D32A22D1-0B49-44CE-A761-96E991E63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313" y="-347329"/>
            <a:ext cx="3174265" cy="34269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22120E9-3ED9-4350-99F2-1285086D78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81" y="4160353"/>
            <a:ext cx="3599219" cy="27999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2A64447-3A1B-44C0-A70D-765B18FAA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85" y="917733"/>
            <a:ext cx="1695309" cy="21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9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6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A0AC828-D649-48E5-930B-9CDDB30B9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"/>
            <a:ext cx="12192000" cy="6912108"/>
          </a:xfrm>
          <a:prstGeom prst="rect">
            <a:avLst/>
          </a:prstGeom>
        </p:spPr>
      </p:pic>
      <p:grpSp>
        <p:nvGrpSpPr>
          <p:cNvPr id="16" name="组合 36">
            <a:extLst>
              <a:ext uri="{FF2B5EF4-FFF2-40B4-BE49-F238E27FC236}">
                <a16:creationId xmlns:a16="http://schemas.microsoft.com/office/drawing/2014/main" xmlns="" id="{0DE76666-EA37-433E-AE65-E21521A77B2C}"/>
              </a:ext>
            </a:extLst>
          </p:cNvPr>
          <p:cNvGrpSpPr/>
          <p:nvPr/>
        </p:nvGrpSpPr>
        <p:grpSpPr>
          <a:xfrm>
            <a:off x="4417712" y="2222296"/>
            <a:ext cx="8365911" cy="640340"/>
            <a:chOff x="1491415" y="2381173"/>
            <a:chExt cx="5899796" cy="732230"/>
          </a:xfrm>
        </p:grpSpPr>
        <p:sp>
          <p:nvSpPr>
            <p:cNvPr id="17" name="_14">
              <a:extLst>
                <a:ext uri="{FF2B5EF4-FFF2-40B4-BE49-F238E27FC236}">
                  <a16:creationId xmlns:a16="http://schemas.microsoft.com/office/drawing/2014/main" xmlns="" id="{57515DB1-86D8-48CB-9195-156F793775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1415" y="2381173"/>
              <a:ext cx="1123680" cy="73223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 defTabSz="914400"/>
              <a:r>
                <a:rPr lang="en-US" altLang="zh-CN" sz="3600" b="1" spc="6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zh-CN" sz="3600" b="1" spc="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38">
              <a:extLst>
                <a:ext uri="{FF2B5EF4-FFF2-40B4-BE49-F238E27FC236}">
                  <a16:creationId xmlns:a16="http://schemas.microsoft.com/office/drawing/2014/main" xmlns="" id="{30708AD4-3A5F-41BF-87E8-BE12A8C9FEAA}"/>
                </a:ext>
              </a:extLst>
            </p:cNvPr>
            <p:cNvSpPr/>
            <p:nvPr/>
          </p:nvSpPr>
          <p:spPr bwMode="auto">
            <a:xfrm>
              <a:off x="2734855" y="2481772"/>
              <a:ext cx="4656356" cy="5496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914400">
                <a:spcBef>
                  <a:spcPct val="50000"/>
                </a:spcBef>
              </a:pPr>
              <a:r>
                <a:rPr lang="en-US" altLang="zh-CN" sz="4000" b="1" dirty="0" err="1">
                  <a:ln w="10160">
                    <a:solidFill>
                      <a:srgbClr val="00AF92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rgbClr val="00AF92">
                        <a:satMod val="175000"/>
                        <a:alpha val="40000"/>
                      </a:srgb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Avo" panose="02040603050506020204" pitchFamily="18" charset="0"/>
                  <a:ea typeface="微软雅黑" panose="020B0503020204020204" pitchFamily="34" charset="-122"/>
                </a:rPr>
                <a:t>Cửa</a:t>
              </a:r>
              <a:r>
                <a:rPr lang="en-US" altLang="zh-CN" sz="4000" b="1" dirty="0">
                  <a:ln w="10160">
                    <a:solidFill>
                      <a:srgbClr val="00AF92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rgbClr val="00AF92">
                        <a:satMod val="175000"/>
                        <a:alpha val="40000"/>
                      </a:srgb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Avo" panose="02040603050506020204" pitchFamily="18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b="1" dirty="0" err="1">
                  <a:ln w="10160">
                    <a:solidFill>
                      <a:srgbClr val="00AF92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rgbClr val="00AF92">
                        <a:satMod val="175000"/>
                        <a:alpha val="40000"/>
                      </a:srgb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Avo" panose="02040603050506020204" pitchFamily="18" charset="0"/>
                  <a:ea typeface="微软雅黑" panose="020B0503020204020204" pitchFamily="34" charset="-122"/>
                </a:rPr>
                <a:t>rừng</a:t>
              </a:r>
              <a:r>
                <a:rPr lang="en-US" altLang="zh-CN" sz="4000" b="1" dirty="0">
                  <a:ln w="10160">
                    <a:solidFill>
                      <a:srgbClr val="00AF92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rgbClr val="00AF92">
                        <a:satMod val="175000"/>
                        <a:alpha val="40000"/>
                      </a:srgb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Avo" panose="02040603050506020204" pitchFamily="18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b="1" dirty="0" err="1">
                  <a:ln w="10160">
                    <a:solidFill>
                      <a:srgbClr val="00AF92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rgbClr val="00AF92">
                        <a:satMod val="175000"/>
                        <a:alpha val="40000"/>
                      </a:srgb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Avo" panose="02040603050506020204" pitchFamily="18" charset="0"/>
                  <a:ea typeface="微软雅黑" panose="020B0503020204020204" pitchFamily="34" charset="-122"/>
                </a:rPr>
                <a:t>kì</a:t>
              </a:r>
              <a:r>
                <a:rPr lang="en-US" altLang="zh-CN" sz="4000" b="1" dirty="0">
                  <a:ln w="10160">
                    <a:solidFill>
                      <a:srgbClr val="00AF92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rgbClr val="00AF92">
                        <a:satMod val="175000"/>
                        <a:alpha val="40000"/>
                      </a:srgb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Avo" panose="02040603050506020204" pitchFamily="18" charset="0"/>
                  <a:ea typeface="微软雅黑" panose="020B0503020204020204" pitchFamily="34" charset="-122"/>
                </a:rPr>
                <a:t> </a:t>
              </a:r>
              <a:r>
                <a:rPr lang="en-US" altLang="zh-CN" sz="4000" b="1" dirty="0" err="1">
                  <a:ln w="10160">
                    <a:solidFill>
                      <a:srgbClr val="00AF92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rgbClr val="00AF92">
                        <a:satMod val="175000"/>
                        <a:alpha val="40000"/>
                      </a:srgb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Avo" panose="02040603050506020204" pitchFamily="18" charset="0"/>
                  <a:ea typeface="微软雅黑" panose="020B0503020204020204" pitchFamily="34" charset="-122"/>
                </a:rPr>
                <a:t>ảo</a:t>
              </a:r>
              <a:endParaRPr lang="zh-CN" altLang="en-US" sz="40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AF92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9">
            <a:extLst>
              <a:ext uri="{FF2B5EF4-FFF2-40B4-BE49-F238E27FC236}">
                <a16:creationId xmlns:a16="http://schemas.microsoft.com/office/drawing/2014/main" xmlns="" id="{DA8F833D-CCE7-4343-B32F-93C93E586494}"/>
              </a:ext>
            </a:extLst>
          </p:cNvPr>
          <p:cNvGrpSpPr/>
          <p:nvPr/>
        </p:nvGrpSpPr>
        <p:grpSpPr>
          <a:xfrm>
            <a:off x="4417714" y="3019104"/>
            <a:ext cx="7592971" cy="640340"/>
            <a:chOff x="1491415" y="2381173"/>
            <a:chExt cx="5354704" cy="732230"/>
          </a:xfrm>
        </p:grpSpPr>
        <p:sp>
          <p:nvSpPr>
            <p:cNvPr id="20" name="_14">
              <a:extLst>
                <a:ext uri="{FF2B5EF4-FFF2-40B4-BE49-F238E27FC236}">
                  <a16:creationId xmlns:a16="http://schemas.microsoft.com/office/drawing/2014/main" xmlns="" id="{64DE55F7-5B1A-4B52-A84E-F3BEDB1A81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1415" y="2381173"/>
              <a:ext cx="1123680" cy="732230"/>
            </a:xfrm>
            <a:prstGeom prst="rect">
              <a:avLst/>
            </a:prstGeom>
            <a:solidFill>
              <a:srgbClr val="F7E11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 defTabSz="914400"/>
              <a:r>
                <a:rPr lang="en-US" altLang="zh-CN" sz="3600" b="1" spc="6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zh-CN" sz="3600" b="1" spc="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1">
              <a:extLst>
                <a:ext uri="{FF2B5EF4-FFF2-40B4-BE49-F238E27FC236}">
                  <a16:creationId xmlns:a16="http://schemas.microsoft.com/office/drawing/2014/main" xmlns="" id="{03490BB2-780A-4911-A7CD-2C7EE4BAE57A}"/>
                </a:ext>
              </a:extLst>
            </p:cNvPr>
            <p:cNvSpPr/>
            <p:nvPr/>
          </p:nvSpPr>
          <p:spPr bwMode="auto">
            <a:xfrm>
              <a:off x="2734855" y="2450170"/>
              <a:ext cx="4111264" cy="549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914400">
                <a:spcBef>
                  <a:spcPct val="50000"/>
                </a:spcBef>
              </a:pPr>
              <a:r>
                <a:rPr lang="en-US" altLang="zh-CN" sz="3600" b="1" dirty="0" err="1">
                  <a:ln w="10160">
                    <a:solidFill>
                      <a:srgbClr val="00AF92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rgbClr val="00AF92">
                        <a:satMod val="175000"/>
                        <a:alpha val="40000"/>
                      </a:srgb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Avo" panose="02040603050506020204" pitchFamily="18" charset="0"/>
                  <a:ea typeface="微软雅黑" panose="020B0503020204020204" pitchFamily="34" charset="-122"/>
                </a:rPr>
                <a:t>Vượt</a:t>
              </a:r>
              <a:r>
                <a:rPr lang="en-US" altLang="zh-CN" sz="3600" b="1" dirty="0">
                  <a:ln w="10160">
                    <a:solidFill>
                      <a:srgbClr val="00AF92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rgbClr val="00AF92">
                        <a:satMod val="175000"/>
                        <a:alpha val="40000"/>
                      </a:srgb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Avo" panose="02040603050506020204" pitchFamily="18" charset="0"/>
                  <a:ea typeface="微软雅黑" panose="020B0503020204020204" pitchFamily="34" charset="-122"/>
                </a:rPr>
                <a:t> </a:t>
              </a:r>
              <a:r>
                <a:rPr lang="en-US" altLang="zh-CN" sz="3600" b="1" dirty="0" err="1">
                  <a:ln w="10160">
                    <a:solidFill>
                      <a:srgbClr val="00AF92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rgbClr val="00AF92">
                        <a:satMod val="175000"/>
                        <a:alpha val="40000"/>
                      </a:srgb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Avo" panose="02040603050506020204" pitchFamily="18" charset="0"/>
                  <a:ea typeface="微软雅黑" panose="020B0503020204020204" pitchFamily="34" charset="-122"/>
                </a:rPr>
                <a:t>chướng</a:t>
              </a:r>
              <a:r>
                <a:rPr lang="en-US" altLang="zh-CN" sz="3600" b="1" dirty="0">
                  <a:ln w="10160">
                    <a:solidFill>
                      <a:srgbClr val="00AF92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rgbClr val="00AF92">
                        <a:satMod val="175000"/>
                        <a:alpha val="40000"/>
                      </a:srgb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Avo" panose="02040603050506020204" pitchFamily="18" charset="0"/>
                  <a:ea typeface="微软雅黑" panose="020B0503020204020204" pitchFamily="34" charset="-122"/>
                </a:rPr>
                <a:t> </a:t>
              </a:r>
              <a:r>
                <a:rPr lang="en-US" altLang="zh-CN" sz="3600" b="1" dirty="0" err="1">
                  <a:ln w="10160">
                    <a:solidFill>
                      <a:srgbClr val="00AF92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rgbClr val="00AF92">
                        <a:satMod val="175000"/>
                        <a:alpha val="40000"/>
                      </a:srgb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Avo" panose="02040603050506020204" pitchFamily="18" charset="0"/>
                  <a:ea typeface="微软雅黑" panose="020B0503020204020204" pitchFamily="34" charset="-122"/>
                </a:rPr>
                <a:t>ngại</a:t>
              </a:r>
              <a:r>
                <a:rPr lang="en-US" altLang="zh-CN" sz="3600" b="1" dirty="0">
                  <a:ln w="10160">
                    <a:solidFill>
                      <a:srgbClr val="00AF92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rgbClr val="00AF92">
                        <a:satMod val="175000"/>
                        <a:alpha val="40000"/>
                      </a:srgb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Avo" panose="02040603050506020204" pitchFamily="18" charset="0"/>
                  <a:ea typeface="微软雅黑" panose="020B0503020204020204" pitchFamily="34" charset="-122"/>
                </a:rPr>
                <a:t> </a:t>
              </a:r>
              <a:r>
                <a:rPr lang="en-US" altLang="zh-CN" sz="3600" b="1" dirty="0" err="1">
                  <a:ln w="10160">
                    <a:solidFill>
                      <a:srgbClr val="00AF92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rgbClr val="00AF92">
                        <a:satMod val="175000"/>
                        <a:alpha val="40000"/>
                      </a:srgb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Avo" panose="02040603050506020204" pitchFamily="18" charset="0"/>
                  <a:ea typeface="微软雅黑" panose="020B0503020204020204" pitchFamily="34" charset="-122"/>
                </a:rPr>
                <a:t>vật</a:t>
              </a:r>
              <a:endParaRPr lang="zh-CN" altLang="en-US" sz="36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AF92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TextBox 8">
            <a:extLst>
              <a:ext uri="{FF2B5EF4-FFF2-40B4-BE49-F238E27FC236}">
                <a16:creationId xmlns:a16="http://schemas.microsoft.com/office/drawing/2014/main" xmlns="" id="{1F7C4DEF-5ABF-495E-9B75-241390C03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95" y="587448"/>
            <a:ext cx="12085305" cy="110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914400"/>
            <a:r>
              <a:rPr lang="en-US" altLang="zh-CN" sz="7200" b="1" dirty="0" err="1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1B3C5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Khám</a:t>
            </a:r>
            <a:r>
              <a:rPr lang="en-US" altLang="zh-CN" sz="72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1B3C5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7200" b="1" dirty="0" err="1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1B3C5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phá</a:t>
            </a:r>
            <a:r>
              <a:rPr lang="en-US" altLang="zh-CN" sz="72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1B3C5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7200" b="1" dirty="0" err="1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1B3C5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rừng</a:t>
            </a:r>
            <a:r>
              <a:rPr lang="en-US" altLang="zh-CN" sz="72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1B3C5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7200" b="1" dirty="0" err="1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1B3C5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xanh</a:t>
            </a:r>
            <a:endParaRPr lang="zh-CN" altLang="en-US" sz="7200" b="1" dirty="0">
              <a:ln w="10160">
                <a:solidFill>
                  <a:srgbClr val="00AF9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01B3C5">
                    <a:satMod val="175000"/>
                    <a:alpha val="4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Avo" panose="02040603050506020204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9" name="组合 19">
            <a:extLst>
              <a:ext uri="{FF2B5EF4-FFF2-40B4-BE49-F238E27FC236}">
                <a16:creationId xmlns:a16="http://schemas.microsoft.com/office/drawing/2014/main" xmlns="" id="{27FD962F-AF35-44D6-A977-4CA1123893DB}"/>
              </a:ext>
            </a:extLst>
          </p:cNvPr>
          <p:cNvGrpSpPr/>
          <p:nvPr/>
        </p:nvGrpSpPr>
        <p:grpSpPr>
          <a:xfrm>
            <a:off x="4417713" y="3820079"/>
            <a:ext cx="7120469" cy="640340"/>
            <a:chOff x="1491415" y="2381173"/>
            <a:chExt cx="5021487" cy="732230"/>
          </a:xfrm>
        </p:grpSpPr>
        <p:sp>
          <p:nvSpPr>
            <p:cNvPr id="30" name="_14">
              <a:extLst>
                <a:ext uri="{FF2B5EF4-FFF2-40B4-BE49-F238E27FC236}">
                  <a16:creationId xmlns:a16="http://schemas.microsoft.com/office/drawing/2014/main" xmlns="" id="{C14E014F-14FA-4377-B0AF-3F00788200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1415" y="2381173"/>
              <a:ext cx="1123680" cy="73223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algn="ctr" defTabSz="914400"/>
              <a:r>
                <a:rPr lang="en-US" altLang="zh-CN" sz="3600" b="1" spc="6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zh-CN" sz="3600" b="1" spc="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矩形 21">
              <a:extLst>
                <a:ext uri="{FF2B5EF4-FFF2-40B4-BE49-F238E27FC236}">
                  <a16:creationId xmlns:a16="http://schemas.microsoft.com/office/drawing/2014/main" xmlns="" id="{34E9DFDC-26A3-48B4-90E3-622F718B6413}"/>
                </a:ext>
              </a:extLst>
            </p:cNvPr>
            <p:cNvSpPr/>
            <p:nvPr/>
          </p:nvSpPr>
          <p:spPr bwMode="auto">
            <a:xfrm>
              <a:off x="2734855" y="2426803"/>
              <a:ext cx="3778047" cy="5798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914400">
                <a:spcBef>
                  <a:spcPct val="50000"/>
                </a:spcBef>
              </a:pPr>
              <a:r>
                <a:rPr lang="en-US" altLang="zh-CN" sz="3400" b="1" dirty="0" err="1">
                  <a:ln w="10160">
                    <a:solidFill>
                      <a:srgbClr val="00AF92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rgbClr val="00AF92">
                        <a:satMod val="175000"/>
                        <a:alpha val="40000"/>
                      </a:srgb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Avo" panose="02040603050506020204" pitchFamily="18" charset="0"/>
                  <a:ea typeface="微软雅黑" panose="020B0503020204020204" pitchFamily="34" charset="-122"/>
                </a:rPr>
                <a:t>Rừng</a:t>
              </a:r>
              <a:r>
                <a:rPr lang="en-US" altLang="zh-CN" sz="3400" b="1" dirty="0">
                  <a:ln w="10160">
                    <a:solidFill>
                      <a:srgbClr val="00AF92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rgbClr val="00AF92">
                        <a:satMod val="175000"/>
                        <a:alpha val="40000"/>
                      </a:srgb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Avo" panose="02040603050506020204" pitchFamily="18" charset="0"/>
                  <a:ea typeface="微软雅黑" panose="020B0503020204020204" pitchFamily="34" charset="-122"/>
                </a:rPr>
                <a:t> </a:t>
              </a:r>
              <a:r>
                <a:rPr lang="en-US" altLang="zh-CN" sz="3400" b="1" dirty="0" err="1">
                  <a:ln w="10160">
                    <a:solidFill>
                      <a:srgbClr val="00AF92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rgbClr val="00AF92">
                        <a:satMod val="175000"/>
                        <a:alpha val="40000"/>
                      </a:srgb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Avo" panose="02040603050506020204" pitchFamily="18" charset="0"/>
                  <a:ea typeface="微软雅黑" panose="020B0503020204020204" pitchFamily="34" charset="-122"/>
                </a:rPr>
                <a:t>xanh</a:t>
              </a:r>
              <a:r>
                <a:rPr lang="en-US" altLang="zh-CN" sz="3400" b="1" dirty="0">
                  <a:ln w="10160">
                    <a:solidFill>
                      <a:srgbClr val="00AF92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rgbClr val="00AF92">
                        <a:satMod val="175000"/>
                        <a:alpha val="40000"/>
                      </a:srgb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Avo" panose="02040603050506020204" pitchFamily="18" charset="0"/>
                  <a:ea typeface="微软雅黑" panose="020B0503020204020204" pitchFamily="34" charset="-122"/>
                </a:rPr>
                <a:t> </a:t>
              </a:r>
              <a:r>
                <a:rPr lang="en-US" altLang="zh-CN" sz="3400" b="1" dirty="0" err="1">
                  <a:ln w="10160">
                    <a:solidFill>
                      <a:srgbClr val="00AF92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rgbClr val="00AF92">
                        <a:satMod val="175000"/>
                        <a:alpha val="40000"/>
                      </a:srgb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Avo" panose="02040603050506020204" pitchFamily="18" charset="0"/>
                  <a:ea typeface="微软雅黑" panose="020B0503020204020204" pitchFamily="34" charset="-122"/>
                </a:rPr>
                <a:t>muôn</a:t>
              </a:r>
              <a:r>
                <a:rPr lang="en-US" altLang="zh-CN" sz="3400" b="1" dirty="0">
                  <a:ln w="10160">
                    <a:solidFill>
                      <a:srgbClr val="00AF92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rgbClr val="00AF92">
                        <a:satMod val="175000"/>
                        <a:alpha val="40000"/>
                      </a:srgb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Avo" panose="02040603050506020204" pitchFamily="18" charset="0"/>
                  <a:ea typeface="微软雅黑" panose="020B0503020204020204" pitchFamily="34" charset="-122"/>
                </a:rPr>
                <a:t> </a:t>
              </a:r>
              <a:r>
                <a:rPr lang="en-US" altLang="zh-CN" sz="3400" b="1" dirty="0" err="1">
                  <a:ln w="10160">
                    <a:solidFill>
                      <a:srgbClr val="00AF92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rgbClr val="00AF92">
                        <a:satMod val="175000"/>
                        <a:alpha val="40000"/>
                      </a:srgbClr>
                    </a:glow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Avo" panose="02040603050506020204" pitchFamily="18" charset="0"/>
                  <a:ea typeface="微软雅黑" panose="020B0503020204020204" pitchFamily="34" charset="-122"/>
                </a:rPr>
                <a:t>màu</a:t>
              </a:r>
              <a:endParaRPr lang="zh-CN" altLang="en-US" sz="34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00AF92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540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xmlns="" id="{83086851-B121-4747-BAB9-231323E745BD}"/>
              </a:ext>
            </a:extLst>
          </p:cNvPr>
          <p:cNvSpPr/>
          <p:nvPr/>
        </p:nvSpPr>
        <p:spPr>
          <a:xfrm>
            <a:off x="336902" y="358674"/>
            <a:ext cx="847023" cy="837399"/>
          </a:xfrm>
          <a:prstGeom prst="flowChartConnector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lIns="91420" tIns="45718" rIns="91420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1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628B224-6CF7-499A-A208-5539D3379ACC}"/>
              </a:ext>
            </a:extLst>
          </p:cNvPr>
          <p:cNvSpPr txBox="1"/>
          <p:nvPr/>
        </p:nvSpPr>
        <p:spPr>
          <a:xfrm>
            <a:off x="1266917" y="180395"/>
            <a:ext cx="2188569" cy="1015661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Tính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5F58C68-2975-47BE-B541-E156C273C938}"/>
              </a:ext>
            </a:extLst>
          </p:cNvPr>
          <p:cNvSpPr txBox="1"/>
          <p:nvPr/>
        </p:nvSpPr>
        <p:spPr>
          <a:xfrm>
            <a:off x="644893" y="1581068"/>
            <a:ext cx="4292867" cy="1015661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60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12 </a:t>
            </a:r>
            <a:r>
              <a:rPr lang="vi-VN" sz="60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+ </a:t>
            </a:r>
            <a:r>
              <a:rPr lang="vi-VN" sz="60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5 </a:t>
            </a:r>
            <a:r>
              <a:rPr lang="vi-VN" sz="60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= </a:t>
            </a:r>
            <a:r>
              <a:rPr lang="vi-VN" sz="60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17</a:t>
            </a:r>
            <a:endParaRPr lang="en-US" sz="60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6A9DB14-1F17-4B4E-BBCD-43C666BF4E1E}"/>
              </a:ext>
            </a:extLst>
          </p:cNvPr>
          <p:cNvSpPr txBox="1"/>
          <p:nvPr/>
        </p:nvSpPr>
        <p:spPr>
          <a:xfrm>
            <a:off x="644893" y="2981743"/>
            <a:ext cx="4292867" cy="1015661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60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17 </a:t>
            </a:r>
            <a:r>
              <a:rPr lang="vi-VN" sz="60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- 5</a:t>
            </a:r>
            <a:r>
              <a:rPr lang="vi-VN" sz="60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60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= </a:t>
            </a:r>
            <a:r>
              <a:rPr lang="vi-VN" sz="60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12</a:t>
            </a:r>
            <a:endParaRPr lang="en-US" sz="60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8FA611C-135A-487E-8D18-1CD36ADD9395}"/>
              </a:ext>
            </a:extLst>
          </p:cNvPr>
          <p:cNvSpPr txBox="1"/>
          <p:nvPr/>
        </p:nvSpPr>
        <p:spPr>
          <a:xfrm>
            <a:off x="5744681" y="1581068"/>
            <a:ext cx="4292867" cy="1015661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60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13 </a:t>
            </a:r>
            <a:r>
              <a:rPr lang="vi-VN" sz="60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+ </a:t>
            </a:r>
            <a:r>
              <a:rPr lang="vi-VN" sz="60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6 </a:t>
            </a:r>
            <a:r>
              <a:rPr lang="vi-VN" sz="60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= 19</a:t>
            </a:r>
            <a:endParaRPr lang="en-US" sz="60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447EF39-194D-480A-AEF5-4E22BA6B7C33}"/>
              </a:ext>
            </a:extLst>
          </p:cNvPr>
          <p:cNvSpPr txBox="1"/>
          <p:nvPr/>
        </p:nvSpPr>
        <p:spPr>
          <a:xfrm>
            <a:off x="5590677" y="3010320"/>
            <a:ext cx="4292867" cy="1015661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60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18 </a:t>
            </a:r>
            <a:r>
              <a:rPr lang="vi-VN" sz="60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– </a:t>
            </a:r>
            <a:r>
              <a:rPr lang="vi-VN" sz="60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4 </a:t>
            </a:r>
            <a:r>
              <a:rPr lang="vi-VN" sz="60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= </a:t>
            </a:r>
            <a:r>
              <a:rPr lang="vi-VN" sz="60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14</a:t>
            </a:r>
            <a:endParaRPr lang="en-US" sz="60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BBE41D7-3551-4EF0-B14D-D92529677864}"/>
              </a:ext>
            </a:extLst>
          </p:cNvPr>
          <p:cNvSpPr/>
          <p:nvPr/>
        </p:nvSpPr>
        <p:spPr>
          <a:xfrm>
            <a:off x="3708981" y="1665386"/>
            <a:ext cx="827772" cy="8470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20" tIns="45718" rIns="91420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6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133CC20-E0D6-403B-9585-7D94F74C5116}"/>
              </a:ext>
            </a:extLst>
          </p:cNvPr>
          <p:cNvSpPr/>
          <p:nvPr/>
        </p:nvSpPr>
        <p:spPr>
          <a:xfrm>
            <a:off x="3618828" y="3010336"/>
            <a:ext cx="827772" cy="8470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20" tIns="45718" rIns="91420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6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17D257A-0480-4F21-BD66-261E3DF0D341}"/>
              </a:ext>
            </a:extLst>
          </p:cNvPr>
          <p:cNvSpPr/>
          <p:nvPr/>
        </p:nvSpPr>
        <p:spPr>
          <a:xfrm>
            <a:off x="8823411" y="1665386"/>
            <a:ext cx="827772" cy="8470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20" tIns="45718" rIns="91420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6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B6C4EFE-DFB2-4C97-8DFF-D68CC2720925}"/>
              </a:ext>
            </a:extLst>
          </p:cNvPr>
          <p:cNvSpPr/>
          <p:nvPr/>
        </p:nvSpPr>
        <p:spPr>
          <a:xfrm>
            <a:off x="8643105" y="3036094"/>
            <a:ext cx="827772" cy="8470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20" tIns="45718" rIns="91420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6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60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B42B442-7D2C-4C3B-B1AC-355005630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-78401"/>
            <a:ext cx="12192000" cy="70148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0BE199B-1A03-44C1-8D23-83875C7B92F1}"/>
              </a:ext>
            </a:extLst>
          </p:cNvPr>
          <p:cNvSpPr/>
          <p:nvPr/>
        </p:nvSpPr>
        <p:spPr>
          <a:xfrm>
            <a:off x="4447890" y="3195989"/>
            <a:ext cx="4233972" cy="212316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endParaRPr lang="en-US" sz="6600" b="1" dirty="0">
              <a:ln w="6600">
                <a:solidFill>
                  <a:srgbClr val="F17475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17475"/>
                </a:outerShdw>
              </a:effectLst>
            </a:endParaRPr>
          </a:p>
          <a:p>
            <a:pPr algn="ctr" defTabSz="914400"/>
            <a:r>
              <a:rPr lang="en-US" sz="6600" b="1" dirty="0">
                <a:ln w="6600">
                  <a:solidFill>
                    <a:srgbClr val="F1747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17475"/>
                  </a:outerShdw>
                </a:effectLst>
              </a:rPr>
              <a:t>                   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EBC221D-269E-4E52-B514-5F189B7FA2C7}"/>
              </a:ext>
            </a:extLst>
          </p:cNvPr>
          <p:cNvSpPr/>
          <p:nvPr/>
        </p:nvSpPr>
        <p:spPr>
          <a:xfrm>
            <a:off x="2972503" y="3000872"/>
            <a:ext cx="5709357" cy="19385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400"/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Truy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tìm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 defTabSz="914400"/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trứng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khủng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109007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C809CA-77A8-4E96-A8FD-B3A1AC8205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0" y="14065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xmlns="" id="{4B04073E-F8FA-4E57-BF91-CB04B58CD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99779">
                        <a14:foregroundMark x1="37817" y1="41544" x2="47409" y2="51029"/>
                        <a14:foregroundMark x1="30209" y1="21250" x2="42448" y2="2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251"/>
            <a:ext cx="4625892" cy="693378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F820C59-971F-4CE6-933F-348838E0EC22}"/>
              </a:ext>
            </a:extLst>
          </p:cNvPr>
          <p:cNvSpPr/>
          <p:nvPr/>
        </p:nvSpPr>
        <p:spPr>
          <a:xfrm>
            <a:off x="3042535" y="158227"/>
            <a:ext cx="8054802" cy="2039343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93966DA-32C1-4E6A-9C37-DFDB62B0BCEE}"/>
              </a:ext>
            </a:extLst>
          </p:cNvPr>
          <p:cNvSpPr/>
          <p:nvPr/>
        </p:nvSpPr>
        <p:spPr>
          <a:xfrm>
            <a:off x="4527581" y="287405"/>
            <a:ext cx="4970277" cy="15692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96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12 + 3 = 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0056E47-0C13-4231-9053-D83ECB1307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90" b="82308" l="4000" r="46100">
                        <a14:foregroundMark x1="11500" y1="28205" x2="16900" y2="27949"/>
                        <a14:foregroundMark x1="17500" y1="66410" x2="21700" y2="62564"/>
                        <a14:foregroundMark x1="14100" y1="53077" x2="10100" y2="69231"/>
                        <a14:foregroundMark x1="41300" y1="54359" x2="32300" y2="70513"/>
                        <a14:foregroundMark x1="31300" y1="52821" x2="35700" y2="73590"/>
                        <a14:foregroundMark x1="41700" y1="66923" x2="37100" y2="75897"/>
                        <a14:foregroundMark x1="40100" y1="53333" x2="35900" y2="48205"/>
                        <a14:foregroundMark x1="35500" y1="49231" x2="30100" y2="51026"/>
                        <a14:foregroundMark x1="27700" y1="58462" x2="29500" y2="73077"/>
                        <a14:foregroundMark x1="30300" y1="74359" x2="33300" y2="78205"/>
                        <a14:foregroundMark x1="38900" y1="76923" x2="33900" y2="75897"/>
                        <a14:foregroundMark x1="34500" y1="77436" x2="35900" y2="77436"/>
                        <a14:foregroundMark x1="29500" y1="54359" x2="27100" y2="56154"/>
                        <a14:foregroundMark x1="13700" y1="18462" x2="6900" y2="2641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4871" r="74718" b="57189"/>
          <a:stretch/>
        </p:blipFill>
        <p:spPr>
          <a:xfrm rot="1503645">
            <a:off x="4379033" y="2672803"/>
            <a:ext cx="2075836" cy="26019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EEA1C62-8290-499C-84CD-F8A17AE181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90" b="82308" l="4000" r="46100">
                        <a14:foregroundMark x1="11500" y1="28205" x2="16900" y2="27949"/>
                        <a14:foregroundMark x1="17500" y1="66410" x2="21700" y2="62564"/>
                        <a14:foregroundMark x1="14100" y1="53077" x2="10100" y2="69231"/>
                        <a14:foregroundMark x1="41300" y1="54359" x2="32300" y2="70513"/>
                        <a14:foregroundMark x1="31300" y1="52821" x2="35700" y2="73590"/>
                        <a14:foregroundMark x1="41700" y1="66923" x2="37100" y2="75897"/>
                        <a14:foregroundMark x1="40100" y1="53333" x2="35900" y2="48205"/>
                        <a14:foregroundMark x1="35500" y1="49231" x2="30100" y2="51026"/>
                        <a14:foregroundMark x1="27700" y1="58462" x2="29500" y2="73077"/>
                        <a14:foregroundMark x1="30300" y1="74359" x2="33300" y2="78205"/>
                        <a14:foregroundMark x1="38900" y1="76923" x2="33900" y2="75897"/>
                        <a14:foregroundMark x1="34500" y1="77436" x2="35900" y2="77436"/>
                        <a14:foregroundMark x1="29500" y1="54359" x2="27100" y2="56154"/>
                        <a14:foregroundMark x1="13700" y1="18462" x2="6900" y2="26410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55" t="4301" r="51943" b="57759"/>
          <a:stretch/>
        </p:blipFill>
        <p:spPr>
          <a:xfrm rot="1503645">
            <a:off x="6549549" y="2672803"/>
            <a:ext cx="2075836" cy="26019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683F212-9E85-47CE-88AF-F36EF72896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90" b="82308" l="4000" r="46100">
                        <a14:foregroundMark x1="11500" y1="28205" x2="16900" y2="27949"/>
                        <a14:foregroundMark x1="17500" y1="66410" x2="21700" y2="62564"/>
                        <a14:foregroundMark x1="14100" y1="53077" x2="10100" y2="69231"/>
                        <a14:foregroundMark x1="41300" y1="54359" x2="32300" y2="70513"/>
                        <a14:foregroundMark x1="31300" y1="52821" x2="35700" y2="73590"/>
                        <a14:foregroundMark x1="41700" y1="66923" x2="37100" y2="75897"/>
                        <a14:foregroundMark x1="40100" y1="53333" x2="35900" y2="48205"/>
                        <a14:foregroundMark x1="35500" y1="49231" x2="30100" y2="51026"/>
                        <a14:foregroundMark x1="27700" y1="58462" x2="29500" y2="73077"/>
                        <a14:foregroundMark x1="30300" y1="74359" x2="33300" y2="78205"/>
                        <a14:foregroundMark x1="38900" y1="76923" x2="33900" y2="75897"/>
                        <a14:foregroundMark x1="34500" y1="77436" x2="35900" y2="77436"/>
                        <a14:foregroundMark x1="29500" y1="54359" x2="27100" y2="56154"/>
                        <a14:foregroundMark x1="13700" y1="18462" x2="6900" y2="26410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" t="45206" r="76384" b="16854"/>
          <a:stretch/>
        </p:blipFill>
        <p:spPr>
          <a:xfrm rot="1503645">
            <a:off x="8304519" y="2831030"/>
            <a:ext cx="2075836" cy="26019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2BA0F87-8FA8-423C-A208-91F6DE73EE25}"/>
              </a:ext>
            </a:extLst>
          </p:cNvPr>
          <p:cNvSpPr/>
          <p:nvPr/>
        </p:nvSpPr>
        <p:spPr>
          <a:xfrm>
            <a:off x="4851369" y="3531964"/>
            <a:ext cx="1120967" cy="12000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72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FFBF53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15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C83AE37-B7FE-4DAF-BA76-EDED007E682B}"/>
              </a:ext>
            </a:extLst>
          </p:cNvPr>
          <p:cNvSpPr/>
          <p:nvPr/>
        </p:nvSpPr>
        <p:spPr>
          <a:xfrm>
            <a:off x="6814112" y="3531964"/>
            <a:ext cx="1120967" cy="12000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72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FFBF53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14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61B713E-09ED-41B6-8E61-98F5422D914E}"/>
              </a:ext>
            </a:extLst>
          </p:cNvPr>
          <p:cNvSpPr/>
          <p:nvPr/>
        </p:nvSpPr>
        <p:spPr>
          <a:xfrm>
            <a:off x="9012531" y="3531964"/>
            <a:ext cx="1120967" cy="12000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72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FFBF53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72998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52B1495-D61C-4E96-AF1C-7517DCB45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348EACE-B1C3-423E-A975-173AEEF3D40A}"/>
              </a:ext>
            </a:extLst>
          </p:cNvPr>
          <p:cNvSpPr/>
          <p:nvPr/>
        </p:nvSpPr>
        <p:spPr>
          <a:xfrm>
            <a:off x="3476007" y="2759670"/>
            <a:ext cx="5240001" cy="19385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60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MÓN QUÀ CỦA </a:t>
            </a:r>
          </a:p>
          <a:p>
            <a:pPr algn="ctr" defTabSz="914400"/>
            <a:r>
              <a:rPr lang="en-US" sz="60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RỪNG XANH</a:t>
            </a:r>
          </a:p>
        </p:txBody>
      </p:sp>
    </p:spTree>
    <p:extLst>
      <p:ext uri="{BB962C8B-B14F-4D97-AF65-F5344CB8AC3E}">
        <p14:creationId xmlns:p14="http://schemas.microsoft.com/office/powerpoint/2010/main" val="11057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F6BCC5-2E1A-4A98-BF70-49B9BE89A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436" y="3019040"/>
            <a:ext cx="3979637" cy="3838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AFEDEB0-1D44-4A34-B205-232B762FDA5B}"/>
              </a:ext>
            </a:extLst>
          </p:cNvPr>
          <p:cNvSpPr/>
          <p:nvPr/>
        </p:nvSpPr>
        <p:spPr>
          <a:xfrm>
            <a:off x="516858" y="268266"/>
            <a:ext cx="949423" cy="830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2.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ABB1DAC-A299-47D8-8AD9-4C0D5A304150}"/>
              </a:ext>
            </a:extLst>
          </p:cNvPr>
          <p:cNvSpPr/>
          <p:nvPr/>
        </p:nvSpPr>
        <p:spPr>
          <a:xfrm>
            <a:off x="1182798" y="268267"/>
            <a:ext cx="9826405" cy="830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a.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Cộng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bằng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cách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đếm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thêm</a:t>
            </a:r>
            <a:endParaRPr lang="en-US" sz="4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B5DE591F-61B9-4EBC-8EEB-66A0B46462B9}"/>
              </a:ext>
            </a:extLst>
          </p:cNvPr>
          <p:cNvSpPr/>
          <p:nvPr/>
        </p:nvSpPr>
        <p:spPr>
          <a:xfrm>
            <a:off x="7541266" y="1589281"/>
            <a:ext cx="3979637" cy="2222181"/>
          </a:xfrm>
          <a:prstGeom prst="wedgeRoundRectCallout">
            <a:avLst>
              <a:gd name="adj1" fmla="val 1440"/>
              <a:gd name="adj2" fmla="val 738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6" t="19530" r="50000" b="60939"/>
          <a:stretch/>
        </p:blipFill>
        <p:spPr>
          <a:xfrm>
            <a:off x="-2" y="1300763"/>
            <a:ext cx="7276563" cy="55572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5F58C68-2975-47BE-B541-E156C273C938}"/>
              </a:ext>
            </a:extLst>
          </p:cNvPr>
          <p:cNvSpPr txBox="1"/>
          <p:nvPr/>
        </p:nvSpPr>
        <p:spPr>
          <a:xfrm>
            <a:off x="7682933" y="2192540"/>
            <a:ext cx="3979637" cy="923326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54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15 </a:t>
            </a:r>
            <a:r>
              <a:rPr lang="vi-VN" sz="54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+ 3</a:t>
            </a:r>
            <a:r>
              <a:rPr lang="vi-VN" sz="54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54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= </a:t>
            </a:r>
            <a:r>
              <a:rPr lang="vi-VN" sz="54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18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BBE41D7-3551-4EF0-B14D-D92529677864}"/>
              </a:ext>
            </a:extLst>
          </p:cNvPr>
          <p:cNvSpPr/>
          <p:nvPr/>
        </p:nvSpPr>
        <p:spPr>
          <a:xfrm>
            <a:off x="10450503" y="2192540"/>
            <a:ext cx="767373" cy="8470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20" tIns="45718" rIns="91420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23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1E0C561-32BF-40E0-A5FF-9195B5A5BA26}"/>
              </a:ext>
            </a:extLst>
          </p:cNvPr>
          <p:cNvSpPr/>
          <p:nvPr/>
        </p:nvSpPr>
        <p:spPr>
          <a:xfrm>
            <a:off x="1496147" y="373194"/>
            <a:ext cx="8634000" cy="830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b.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Trừ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 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bằng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cách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đếm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bớt</a:t>
            </a:r>
            <a:endParaRPr lang="en-US" sz="4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342F910-46A4-4573-99EE-493828BBE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436" y="3019040"/>
            <a:ext cx="3979637" cy="3838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695C53C4-06BC-49A9-B654-575C6728BDE6}"/>
              </a:ext>
            </a:extLst>
          </p:cNvPr>
          <p:cNvSpPr/>
          <p:nvPr/>
        </p:nvSpPr>
        <p:spPr>
          <a:xfrm>
            <a:off x="7541266" y="1589281"/>
            <a:ext cx="3979637" cy="2222181"/>
          </a:xfrm>
          <a:prstGeom prst="wedgeRoundRectCallout">
            <a:avLst>
              <a:gd name="adj1" fmla="val 1440"/>
              <a:gd name="adj2" fmla="val 738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5" t="19157" r="9445" b="62313"/>
          <a:stretch/>
        </p:blipFill>
        <p:spPr>
          <a:xfrm>
            <a:off x="182355" y="1254806"/>
            <a:ext cx="6991550" cy="52723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5F58C68-2975-47BE-B541-E156C273C938}"/>
              </a:ext>
            </a:extLst>
          </p:cNvPr>
          <p:cNvSpPr txBox="1"/>
          <p:nvPr/>
        </p:nvSpPr>
        <p:spPr>
          <a:xfrm>
            <a:off x="7550953" y="2330368"/>
            <a:ext cx="4292867" cy="1015661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r>
              <a:rPr lang="vi-VN" sz="60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19 - </a:t>
            </a:r>
            <a:r>
              <a:rPr lang="vi-VN" sz="60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3</a:t>
            </a:r>
            <a:r>
              <a:rPr lang="vi-VN" sz="60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60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= </a:t>
            </a:r>
            <a:r>
              <a:rPr lang="vi-VN" sz="60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16</a:t>
            </a:r>
            <a:endParaRPr lang="en-US" sz="60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BBE41D7-3551-4EF0-B14D-D92529677864}"/>
              </a:ext>
            </a:extLst>
          </p:cNvPr>
          <p:cNvSpPr/>
          <p:nvPr/>
        </p:nvSpPr>
        <p:spPr>
          <a:xfrm>
            <a:off x="10521904" y="2414686"/>
            <a:ext cx="827772" cy="84702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20" tIns="45718" rIns="91420" bIns="4571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37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6AC787-548A-4E73-B713-EBB97F073B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9" t="6464" r="6166" b="6284"/>
          <a:stretch/>
        </p:blipFill>
        <p:spPr>
          <a:xfrm rot="16200000">
            <a:off x="3402843" y="458270"/>
            <a:ext cx="5386313" cy="74131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179EE55-E279-4EEE-B209-D7654A17AA5A}"/>
              </a:ext>
            </a:extLst>
          </p:cNvPr>
          <p:cNvSpPr/>
          <p:nvPr/>
        </p:nvSpPr>
        <p:spPr>
          <a:xfrm>
            <a:off x="333104" y="234544"/>
            <a:ext cx="11525809" cy="769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3.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Tính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để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biết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 con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vật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sống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 ở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đâu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578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567BC17-D192-44DD-8F2B-C8C283FE00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604"/>
          <a:stretch/>
        </p:blipFill>
        <p:spPr>
          <a:xfrm>
            <a:off x="-1" y="0"/>
            <a:ext cx="12192001" cy="6855682"/>
          </a:xfrm>
          <a:prstGeom prst="rect">
            <a:avLst/>
          </a:prstGeom>
        </p:spPr>
      </p:pic>
      <p:sp>
        <p:nvSpPr>
          <p:cNvPr id="3" name="AutoShape 2" descr="Frame with cute animals Royalty Free Vector Image">
            <a:extLst>
              <a:ext uri="{FF2B5EF4-FFF2-40B4-BE49-F238E27FC236}">
                <a16:creationId xmlns:a16="http://schemas.microsoft.com/office/drawing/2014/main" xmlns="" id="{3C6B3DA1-2C3A-490E-A40C-539FF882FE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786" y="3275843"/>
            <a:ext cx="304840" cy="30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495AA46-4BCA-44B4-B2BF-A1D04DA004E5}"/>
              </a:ext>
            </a:extLst>
          </p:cNvPr>
          <p:cNvSpPr/>
          <p:nvPr/>
        </p:nvSpPr>
        <p:spPr>
          <a:xfrm>
            <a:off x="2182376" y="2104709"/>
            <a:ext cx="6365797" cy="13231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en-US" sz="80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17475">
                    <a:lumMod val="75000"/>
                  </a:srgbClr>
                </a:solidFill>
                <a:effectLst>
                  <a:outerShdw dist="38100" dir="2640000" algn="bl" rotWithShape="0">
                    <a:srgbClr val="FFBF53"/>
                  </a:outerShdw>
                </a:effectLst>
              </a:rPr>
              <a:t>Nhà</a:t>
            </a:r>
            <a:r>
              <a:rPr lang="en-US" sz="8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17475">
                    <a:lumMod val="75000"/>
                  </a:srgbClr>
                </a:solidFill>
                <a:effectLst>
                  <a:outerShdw dist="38100" dir="2640000" algn="bl" rotWithShape="0">
                    <a:srgbClr val="FFBF53"/>
                  </a:outerShdw>
                </a:effectLst>
              </a:rPr>
              <a:t> </a:t>
            </a:r>
            <a:r>
              <a:rPr lang="en-US" sz="80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17475">
                    <a:lumMod val="75000"/>
                  </a:srgbClr>
                </a:solidFill>
                <a:effectLst>
                  <a:outerShdw dist="38100" dir="2640000" algn="bl" rotWithShape="0">
                    <a:srgbClr val="FFBF53"/>
                  </a:outerShdw>
                </a:effectLst>
              </a:rPr>
              <a:t>tớ</a:t>
            </a:r>
            <a:r>
              <a:rPr lang="en-US" sz="8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17475">
                    <a:lumMod val="75000"/>
                  </a:srgbClr>
                </a:solidFill>
                <a:effectLst>
                  <a:outerShdw dist="38100" dir="2640000" algn="bl" rotWithShape="0">
                    <a:srgbClr val="FFBF53"/>
                  </a:outerShdw>
                </a:effectLst>
              </a:rPr>
              <a:t> ở </a:t>
            </a:r>
            <a:r>
              <a:rPr lang="en-US" sz="80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17475">
                    <a:lumMod val="75000"/>
                  </a:srgbClr>
                </a:solidFill>
                <a:effectLst>
                  <a:outerShdw dist="38100" dir="2640000" algn="bl" rotWithShape="0">
                    <a:srgbClr val="FFBF53"/>
                  </a:outerShdw>
                </a:effectLst>
              </a:rPr>
              <a:t>đâu</a:t>
            </a:r>
            <a:r>
              <a:rPr lang="en-US" sz="8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17475">
                    <a:lumMod val="75000"/>
                  </a:srgbClr>
                </a:solidFill>
                <a:effectLst>
                  <a:outerShdw dist="38100" dir="2640000" algn="bl" rotWithShape="0">
                    <a:srgbClr val="FFBF53"/>
                  </a:outerShdw>
                </a:effectLst>
              </a:rPr>
              <a:t>?</a:t>
            </a:r>
          </a:p>
        </p:txBody>
      </p:sp>
      <p:sp>
        <p:nvSpPr>
          <p:cNvPr id="5" name="Oval 4">
            <a:hlinkClick r:id="" action="ppaction://noaction"/>
            <a:extLst>
              <a:ext uri="{FF2B5EF4-FFF2-40B4-BE49-F238E27FC236}">
                <a16:creationId xmlns:a16="http://schemas.microsoft.com/office/drawing/2014/main" xmlns="" id="{959B1ED1-A2B7-49DD-B234-788336363678}"/>
              </a:ext>
            </a:extLst>
          </p:cNvPr>
          <p:cNvSpPr/>
          <p:nvPr/>
        </p:nvSpPr>
        <p:spPr>
          <a:xfrm>
            <a:off x="11143062" y="5670390"/>
            <a:ext cx="823068" cy="7797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21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xmlns="" id="{83086851-B121-4747-BAB9-231323E745BD}"/>
              </a:ext>
            </a:extLst>
          </p:cNvPr>
          <p:cNvSpPr/>
          <p:nvPr/>
        </p:nvSpPr>
        <p:spPr>
          <a:xfrm>
            <a:off x="336902" y="269527"/>
            <a:ext cx="847023" cy="837399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8" rIns="91420" bIns="45718" rtlCol="0" anchor="ctr"/>
          <a:lstStyle/>
          <a:p>
            <a:pPr algn="ctr"/>
            <a:r>
              <a:rPr lang="vi-VN" sz="4400" dirty="0" smtClean="0">
                <a:solidFill>
                  <a:prstClr val="white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sz="4400" dirty="0">
              <a:solidFill>
                <a:prstClr val="white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628B224-6CF7-499A-A208-5539D3379ACC}"/>
              </a:ext>
            </a:extLst>
          </p:cNvPr>
          <p:cNvSpPr txBox="1"/>
          <p:nvPr/>
        </p:nvSpPr>
        <p:spPr>
          <a:xfrm>
            <a:off x="1183925" y="277029"/>
            <a:ext cx="10466296" cy="830993"/>
          </a:xfrm>
          <a:prstGeom prst="rect">
            <a:avLst/>
          </a:prstGeom>
          <a:noFill/>
        </p:spPr>
        <p:txBody>
          <a:bodyPr wrap="square" lIns="91420" tIns="45718" rIns="91420" bIns="45718" rtlCol="0">
            <a:spAutoFit/>
          </a:bodyPr>
          <a:lstStyle/>
          <a:p>
            <a:pPr algn="ctr"/>
            <a:r>
              <a:rPr lang="vi-VN" sz="48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Tính để biết mỗi con vật sống ở đâu</a:t>
            </a:r>
            <a:endParaRPr 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0" t="47325" r="8407" b="21711"/>
          <a:stretch/>
        </p:blipFill>
        <p:spPr>
          <a:xfrm>
            <a:off x="528035" y="1106926"/>
            <a:ext cx="11212339" cy="56345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6" t="77183" r="55021" b="9671"/>
          <a:stretch/>
        </p:blipFill>
        <p:spPr>
          <a:xfrm>
            <a:off x="4546242" y="1397356"/>
            <a:ext cx="2025387" cy="115266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6" t="77183" r="55021" b="9671"/>
          <a:stretch/>
        </p:blipFill>
        <p:spPr>
          <a:xfrm>
            <a:off x="9421071" y="3937055"/>
            <a:ext cx="2043518" cy="11629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32" t="76375" r="10525" b="10479"/>
          <a:stretch/>
        </p:blipFill>
        <p:spPr>
          <a:xfrm>
            <a:off x="5825473" y="4052965"/>
            <a:ext cx="1839847" cy="10470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6" t="77183" r="55021" b="9671"/>
          <a:stretch/>
        </p:blipFill>
        <p:spPr>
          <a:xfrm>
            <a:off x="2279562" y="4052965"/>
            <a:ext cx="2021982" cy="115072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32" t="76375" r="10525" b="10479"/>
          <a:stretch/>
        </p:blipFill>
        <p:spPr>
          <a:xfrm>
            <a:off x="8071173" y="1560593"/>
            <a:ext cx="1349898" cy="76823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32" t="76375" r="10525" b="10479"/>
          <a:stretch/>
        </p:blipFill>
        <p:spPr>
          <a:xfrm>
            <a:off x="2951092" y="1423114"/>
            <a:ext cx="1260299" cy="71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5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22C55D-22B6-450A-BA56-7DE844C0A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84382"/>
            <a:ext cx="12469460" cy="709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5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3200A3E2-3D67-4808-8FFE-B4C9F6F45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241"/>
            <a:ext cx="12192000" cy="685552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E23C76AE-8A02-4E84-88C2-9DBD5F07F02B}"/>
              </a:ext>
            </a:extLst>
          </p:cNvPr>
          <p:cNvSpPr/>
          <p:nvPr/>
        </p:nvSpPr>
        <p:spPr>
          <a:xfrm>
            <a:off x="3898974" y="2829812"/>
            <a:ext cx="7226001" cy="8308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altLang="zh-CN" sz="5400" b="1" dirty="0" err="1">
                <a:solidFill>
                  <a:srgbClr val="00B050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Cửa</a:t>
            </a:r>
            <a:r>
              <a:rPr lang="en-US" altLang="zh-CN" sz="5400" b="1" dirty="0">
                <a:solidFill>
                  <a:srgbClr val="00B050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rừng</a:t>
            </a:r>
            <a:r>
              <a:rPr lang="en-US" altLang="zh-CN" sz="5400" b="1" dirty="0">
                <a:solidFill>
                  <a:srgbClr val="00B050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kì</a:t>
            </a:r>
            <a:r>
              <a:rPr lang="en-US" altLang="zh-CN" sz="5400" b="1" dirty="0">
                <a:solidFill>
                  <a:srgbClr val="00B050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ảo</a:t>
            </a:r>
            <a:endParaRPr lang="zh-CN" altLang="en-US" sz="5400" b="1" dirty="0">
              <a:solidFill>
                <a:srgbClr val="00B050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97BDD41A-01EB-4743-8B59-4AD21870BB62}"/>
              </a:ext>
            </a:extLst>
          </p:cNvPr>
          <p:cNvSpPr/>
          <p:nvPr/>
        </p:nvSpPr>
        <p:spPr>
          <a:xfrm>
            <a:off x="2259703" y="2221148"/>
            <a:ext cx="1175712" cy="2048132"/>
          </a:xfrm>
          <a:prstGeom prst="rect">
            <a:avLst/>
          </a:prstGeom>
          <a:solidFill>
            <a:srgbClr val="77C571"/>
          </a:solidFill>
          <a:ln w="12700">
            <a:solidFill>
              <a:srgbClr val="5BBC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/>
            <a:r>
              <a:rPr kumimoji="1" lang="en-US" altLang="zh-CN" sz="6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kumimoji="1" lang="en-US" altLang="zh-CN" sz="4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6814502-3DBF-4690-935E-E46C34FF6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6124"/>
            <a:ext cx="3189872" cy="267117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D32A22D1-0B49-44CE-A761-96E991E63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313" y="-347329"/>
            <a:ext cx="3174265" cy="34269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22120E9-3ED9-4350-99F2-1285086D78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81" y="4160353"/>
            <a:ext cx="3599219" cy="27999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2A64447-3A1B-44C0-A70D-765B18FAA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85" y="917733"/>
            <a:ext cx="1695309" cy="21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8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6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32962A5F-9D3B-4E06-98DF-A6BE07D9C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241"/>
            <a:ext cx="12192000" cy="685552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9C451C29-9C6A-4839-88EB-EB295B965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6124"/>
            <a:ext cx="3189872" cy="26711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7F9BE7B2-611A-477D-931F-582F4AEB4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3174265" cy="342696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6DFFEC04-AA47-4161-922E-BED0D3152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81" y="4160353"/>
            <a:ext cx="3599219" cy="279991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129CC75-0F96-40BE-94F4-63C9ADDE5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85" y="917733"/>
            <a:ext cx="1695309" cy="21619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DB89FBC-BD74-4345-9F0C-7967F5C1771E}"/>
              </a:ext>
            </a:extLst>
          </p:cNvPr>
          <p:cNvSpPr/>
          <p:nvPr/>
        </p:nvSpPr>
        <p:spPr>
          <a:xfrm>
            <a:off x="3602690" y="2294988"/>
            <a:ext cx="4990093" cy="15692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9600" b="1" dirty="0">
                <a:ln w="0"/>
                <a:gradFill>
                  <a:gsLst>
                    <a:gs pos="0">
                      <a:srgbClr val="00AF92">
                        <a:lumMod val="50000"/>
                      </a:srgbClr>
                    </a:gs>
                    <a:gs pos="50000">
                      <a:srgbClr val="00AF92"/>
                    </a:gs>
                    <a:gs pos="100000">
                      <a:srgbClr val="00AF92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8402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508715" y="4495825"/>
            <a:ext cx="2081128" cy="2362199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10"/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322944" y="4495825"/>
            <a:ext cx="2081128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10"/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037791" y="4495824"/>
            <a:ext cx="2081128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10"/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9700653" y="4495825"/>
            <a:ext cx="2288147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10"/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12192000" cy="1295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ĐƯA THƯ</a:t>
            </a:r>
          </a:p>
        </p:txBody>
      </p:sp>
      <p:grpSp>
        <p:nvGrpSpPr>
          <p:cNvPr id="16" name="Group 15"/>
          <p:cNvGrpSpPr/>
          <p:nvPr/>
        </p:nvGrpSpPr>
        <p:grpSpPr>
          <a:xfrm flipH="1">
            <a:off x="3381615" y="3048006"/>
            <a:ext cx="2611031" cy="2049995"/>
            <a:chOff x="1600201" y="3146678"/>
            <a:chExt cx="2743200" cy="213969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rot="1026103">
              <a:off x="1657563" y="3911346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810"/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332" y="1452633"/>
            <a:ext cx="3315421" cy="11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0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 flipH="1">
            <a:off x="377101" y="5"/>
            <a:ext cx="2611031" cy="2049995"/>
            <a:chOff x="1600201" y="3146678"/>
            <a:chExt cx="2743200" cy="2139696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 rot="1026103">
              <a:off x="1657563" y="3911346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81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10+ 3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508715" y="4495825"/>
            <a:ext cx="2081128" cy="2362199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10"/>
              <a:r>
                <a:rPr lang="en-US" sz="270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13</a:t>
              </a:r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322944" y="4495825"/>
            <a:ext cx="2081128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10"/>
              <a:r>
                <a:rPr lang="en-US" sz="270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037791" y="4495824"/>
            <a:ext cx="2081128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10"/>
              <a:r>
                <a:rPr lang="en-US" sz="270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9700653" y="4495825"/>
            <a:ext cx="2288147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10"/>
              <a:r>
                <a:rPr lang="en-US" sz="270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  <a:endPara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 flipH="1">
            <a:off x="2870987" y="682469"/>
            <a:ext cx="2611031" cy="2049995"/>
            <a:chOff x="1600201" y="3146678"/>
            <a:chExt cx="2743200" cy="2139696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 rot="1026103">
              <a:off x="1657563" y="3911346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81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15- 5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 flipH="1">
            <a:off x="5933536" y="277981"/>
            <a:ext cx="2611031" cy="2049995"/>
            <a:chOff x="1600201" y="3146678"/>
            <a:chExt cx="2743200" cy="2139696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14" b="89655" l="0" r="99151">
                          <a14:foregroundMark x1="46921" y1="14199" x2="47558" y2="21095"/>
                          <a14:foregroundMark x1="36306" y1="11968" x2="36306" y2="204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 rot="1026103">
              <a:off x="1657563" y="3911346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81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 </a:t>
              </a:r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+ </a:t>
              </a:r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 flipH="1">
            <a:off x="9001713" y="277981"/>
            <a:ext cx="2611031" cy="2049995"/>
            <a:chOff x="1600201" y="3146678"/>
            <a:chExt cx="2743200" cy="2139696"/>
          </a:xfrm>
        </p:grpSpPr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89655" l="0" r="98514">
                          <a14:foregroundMark x1="49257" y1="14402" x2="46497" y2="21298"/>
                          <a14:foregroundMark x1="35669" y1="13387" x2="36943" y2="19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 rot="1026103">
              <a:off x="1657563" y="3911346"/>
              <a:ext cx="1751676" cy="61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810"/>
              <a:r>
                <a:rPr lang="en-US" sz="3200" b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 + 8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229600" y="998171"/>
            <a:ext cx="812800" cy="609600"/>
          </a:xfrm>
          <a:prstGeom prst="rect">
            <a:avLst/>
          </a:prstGeom>
        </p:spPr>
      </p:pic>
      <p:pic>
        <p:nvPicPr>
          <p:cNvPr id="7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588000" y="5866433"/>
            <a:ext cx="812800" cy="609600"/>
          </a:xfrm>
          <a:prstGeom prst="rect">
            <a:avLst/>
          </a:prstGeom>
        </p:spPr>
      </p:pic>
      <p:pic>
        <p:nvPicPr>
          <p:cNvPr id="8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010400" y="-914400"/>
            <a:ext cx="812800" cy="609600"/>
          </a:xfrm>
          <a:prstGeom prst="rect">
            <a:avLst/>
          </a:prstGeom>
        </p:spPr>
      </p:pic>
      <p:pic>
        <p:nvPicPr>
          <p:cNvPr id="81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794704" y="7543800"/>
            <a:ext cx="812800" cy="609600"/>
          </a:xfrm>
          <a:prstGeom prst="rect">
            <a:avLst/>
          </a:prstGeom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2977"/>
            <a:ext cx="3437848" cy="25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83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1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12139E-6 C 0.00972 0.00624 0.02014 0.01017 0.02986 0.01619 C 0.03906 0.02197 0.05139 0.03353 0.06146 0.03723 C 0.09722 0.05064 0.1316 0.07075 0.16667 0.08624 C 0.17604 0.09873 0.1875 0.1089 0.2 0.11445 C 0.21441 0.12786 0.22795 0.14312 0.24219 0.15653 C 0.2467 0.16532 0.25243 0.17225 0.25798 0.17988 C 0.26267 0.19861 0.2691 0.21688 0.27378 0.23584 C 0.28038 0.26243 0.27378 0.29202 0.27378 0.32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2.08092E-6 C 0.00295 0.0178 0.00156 0.03445 -0.00608 0.04763 C -0.00833 0.05942 -0.01354 0.07029 -0.01858 0.0793 C -0.02153 0.08485 -0.02361 0.09248 -0.02778 0.09503 C -0.03559 0.10011 -0.04392 0.10659 -0.05121 0.11376 C -0.06042 0.12254 -0.07639 0.13641 -0.0868 0.14011 C -0.08837 0.14196 -0.08976 0.14404 -0.09149 0.14543 C -0.09462 0.14774 -0.10087 0.15098 -0.10087 0.15121 C -0.1066 0.15815 -0.11128 0.163 -0.11788 0.1667 C -0.12465 0.17896 -0.11632 0.16508 -0.12726 0.17734 C -0.1401 0.19191 -0.12986 0.18497 -0.13976 0.19052 C -0.14653 0.20254 -0.15555 0.20439 -0.16302 0.21711 C -0.17083 0.23052 -0.17535 0.24878 -0.18333 0.26219 C -0.18993 0.28555 -0.19201 0.31075 -0.19878 0.33387 C -0.20243 0.3637 -0.20278 0.39838 -0.19253 0.42404 C -0.19062 0.43977 -0.19097 0.4326 -0.19097 0.44508 " pathEditMode="relative" rAng="0" ptsTypes="fffffffffffffffA">
                                      <p:cBhvr>
                                        <p:cTn id="4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7" y="2224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5607E-6 C 0.00937 0.03792 0.01684 0.07515 0.02101 0.11468 C 0.0224 0.2326 0.01597 0.22705 0.02795 0.29226 C 0.02969 0.32601 0.03333 0.35885 0.03333 0.3926 L 0.03854 0.3785 " pathEditMode="relative" ptsTypes="fffAA">
                                      <p:cBhvr>
                                        <p:cTn id="5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14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505F50C-D026-40AD-BA6F-16EF9B48A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2"/>
            <a:ext cx="12192000" cy="68555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F547601-6F78-426D-9BDB-C6AFC583DC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478" y1="50000" x2="15947" y2="60682"/>
                        <a14:foregroundMark x1="28738" y1="72955" x2="41860" y2="82955"/>
                        <a14:foregroundMark x1="48671" y1="86591" x2="55980" y2="94773"/>
                        <a14:foregroundMark x1="41362" y1="54318" x2="26910" y2="64318"/>
                        <a14:foregroundMark x1="47342" y1="41364" x2="62292" y2="53864"/>
                        <a14:foregroundMark x1="72757" y1="72500" x2="56811" y2="73636"/>
                        <a14:foregroundMark x1="71761" y1="35682" x2="86379" y2="43864"/>
                        <a14:foregroundMark x1="92193" y1="5909" x2="84551" y2="16591"/>
                        <a14:foregroundMark x1="92691" y1="79318" x2="82226" y2="77955"/>
                        <a14:foregroundMark x1="23754" y1="26591" x2="34551" y2="18409"/>
                        <a14:foregroundMark x1="48671" y1="23409" x2="58638" y2="31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3" y="-13913"/>
            <a:ext cx="3843843" cy="32005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1F2007E-F8F3-4D7A-A9DD-D295FFE1F4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18" l="0" r="98690">
                        <a14:foregroundMark x1="48571" y1="20023" x2="45952" y2="22584"/>
                        <a14:foregroundMark x1="23690" y1="74738" x2="6190" y2="86380"/>
                        <a14:foregroundMark x1="37619" y1="81141" x2="19881" y2="86380"/>
                        <a14:foregroundMark x1="34405" y1="77648" x2="19881" y2="82654"/>
                        <a14:foregroundMark x1="30000" y1="54249" x2="54881" y2="82654"/>
                        <a14:foregroundMark x1="75833" y1="77066" x2="65476" y2="68452"/>
                        <a14:foregroundMark x1="72381" y1="69849" x2="61310" y2="74505"/>
                        <a14:foregroundMark x1="70595" y1="72177" x2="63452" y2="76251"/>
                        <a14:foregroundMark x1="52738" y1="77998" x2="47976" y2="82305"/>
                        <a14:foregroundMark x1="37024" y1="54249" x2="31667" y2="57974"/>
                        <a14:foregroundMark x1="36190" y1="55995" x2="38214" y2="61467"/>
                        <a14:foregroundMark x1="42976" y1="61118" x2="42143" y2="66938"/>
                        <a14:foregroundMark x1="31071" y1="85215" x2="27024" y2="85797"/>
                        <a14:foregroundMark x1="19286" y1="75669" x2="17143" y2="785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7684" y="3667120"/>
            <a:ext cx="3094532" cy="3163383"/>
          </a:xfrm>
          <a:prstGeom prst="rect">
            <a:avLst/>
          </a:prstGeom>
        </p:spPr>
      </p:pic>
      <p:pic>
        <p:nvPicPr>
          <p:cNvPr id="10" name="Picture 2" descr="Flowers Bush Transparent PNG Clip Art Image | Gallery Yopriceville -  High-Quality Images and Transparent PNG Free Clipart">
            <a:extLst>
              <a:ext uri="{FF2B5EF4-FFF2-40B4-BE49-F238E27FC236}">
                <a16:creationId xmlns:a16="http://schemas.microsoft.com/office/drawing/2014/main" xmlns="" id="{BD59A74E-0DBF-453B-9291-65AF5989C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042" y="4217916"/>
            <a:ext cx="3096840" cy="273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868E08C-FA43-490C-84FB-E77A884360DD}"/>
              </a:ext>
            </a:extLst>
          </p:cNvPr>
          <p:cNvGrpSpPr/>
          <p:nvPr/>
        </p:nvGrpSpPr>
        <p:grpSpPr>
          <a:xfrm>
            <a:off x="1106419" y="-682686"/>
            <a:ext cx="4145386" cy="4344071"/>
            <a:chOff x="1106419" y="-684176"/>
            <a:chExt cx="4145386" cy="434564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CFAB25AD-76E4-4CD4-9AA4-F5DF0AC4D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016" b="100000" l="0" r="100000"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627576">
              <a:off x="2851354" y="-173781"/>
              <a:ext cx="2400451" cy="234284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E2F9C590-2DF0-4F6A-ABC7-21975E2E2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877" b="100000" l="0" r="8996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t="10657" r="14868"/>
            <a:stretch/>
          </p:blipFill>
          <p:spPr>
            <a:xfrm rot="2113069">
              <a:off x="2451071" y="1026879"/>
              <a:ext cx="2572403" cy="263458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4FE7B0C6-3DBD-436D-9406-AED820EC6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016" b="100000" l="0" r="100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743730">
              <a:off x="1106419" y="-684176"/>
              <a:ext cx="2630895" cy="2342841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9BCD2A3-5417-4B3C-B50D-95C1492E84D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120" l="0" r="100000">
                        <a14:foregroundMark x1="49169" y1="13158" x2="48505" y2="39474"/>
                        <a14:foregroundMark x1="34884" y1="62030" x2="3654" y2="79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283" y="4358831"/>
            <a:ext cx="1963311" cy="173439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1F36BEC6-127C-4BEA-9846-BA5F78794E01}"/>
              </a:ext>
            </a:extLst>
          </p:cNvPr>
          <p:cNvGrpSpPr/>
          <p:nvPr/>
        </p:nvGrpSpPr>
        <p:grpSpPr>
          <a:xfrm>
            <a:off x="-760009" y="-391263"/>
            <a:ext cx="4036869" cy="4124541"/>
            <a:chOff x="-760009" y="-392647"/>
            <a:chExt cx="4036870" cy="412603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DAFDB963-1C8F-42DB-B905-6C9EBA6BF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016" b="100000" l="0" r="100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084831">
              <a:off x="-694482" y="1390545"/>
              <a:ext cx="2630895" cy="234284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5FC5B3F0-1FDA-4339-9301-6E5F6DE38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89754" l="9836" r="100000"/>
                      </a14:imgEffect>
                      <a14:imgEffect>
                        <a14:brightnessContrast bright="-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009512">
              <a:off x="-760009" y="-392647"/>
              <a:ext cx="2928550" cy="234284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BEAE693-3470-4812-8EFA-885C07948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598166">
              <a:off x="348311" y="796686"/>
              <a:ext cx="2928550" cy="234284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00077870-0CC8-4A41-9EAF-B41BEF437D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89754" l="9836" r="100000"/>
                      </a14:imgEffect>
                    </a14:imgLayer>
                  </a14:imgProps>
                </a:ext>
              </a:extLst>
            </a:blip>
            <a:srcRect l="11337" t="9169"/>
            <a:stretch/>
          </p:blipFill>
          <p:spPr>
            <a:xfrm rot="20696663">
              <a:off x="338812" y="680013"/>
              <a:ext cx="1993291" cy="1633622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EBC1903-8341-4F54-AB22-536BFB7BCED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790" b="897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3207" y="3448340"/>
            <a:ext cx="4169178" cy="4759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38C5E55-C918-44CA-BF5A-3700E41F0E3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790" b="897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144" y="3745279"/>
            <a:ext cx="2901716" cy="4447037"/>
          </a:xfrm>
          <a:prstGeom prst="rect">
            <a:avLst/>
          </a:prstGeom>
        </p:spPr>
      </p:pic>
      <p:pic>
        <p:nvPicPr>
          <p:cNvPr id="2" name="kia con buom vang.CUT.00'00-02'10">
            <a:hlinkClick r:id="" action="ppaction://media"/>
            <a:extLst>
              <a:ext uri="{FF2B5EF4-FFF2-40B4-BE49-F238E27FC236}">
                <a16:creationId xmlns:a16="http://schemas.microsoft.com/office/drawing/2014/main" xmlns="" id="{F86C5267-0CE6-4392-B86E-C295F32409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492939" y="0"/>
            <a:ext cx="2726360" cy="153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2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505F50C-D026-40AD-BA6F-16EF9B48A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2"/>
            <a:ext cx="12192000" cy="68555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F547601-6F78-426D-9BDB-C6AFC583D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478" y1="50000" x2="15947" y2="60682"/>
                        <a14:foregroundMark x1="28738" y1="72955" x2="41860" y2="82955"/>
                        <a14:foregroundMark x1="48671" y1="86591" x2="55980" y2="94773"/>
                        <a14:foregroundMark x1="41362" y1="54318" x2="26910" y2="64318"/>
                        <a14:foregroundMark x1="47342" y1="41364" x2="62292" y2="53864"/>
                        <a14:foregroundMark x1="72757" y1="72500" x2="56811" y2="73636"/>
                        <a14:foregroundMark x1="71761" y1="35682" x2="86379" y2="43864"/>
                        <a14:foregroundMark x1="92193" y1="5909" x2="84551" y2="16591"/>
                        <a14:foregroundMark x1="92691" y1="79318" x2="82226" y2="77955"/>
                        <a14:foregroundMark x1="23754" y1="26591" x2="34551" y2="18409"/>
                        <a14:foregroundMark x1="48671" y1="23409" x2="58638" y2="31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3" y="-13913"/>
            <a:ext cx="3843843" cy="32005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9BCD2A3-5417-4B3C-B50D-95C1492E84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120" l="0" r="100000">
                        <a14:foregroundMark x1="49169" y1="13158" x2="48505" y2="39474"/>
                        <a14:foregroundMark x1="34884" y1="62030" x2="3654" y2="79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283" y="4358831"/>
            <a:ext cx="1963311" cy="173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505F50C-D026-40AD-BA6F-16EF9B48A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2"/>
            <a:ext cx="12192000" cy="68555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F547601-6F78-426D-9BDB-C6AFC583D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478" y1="50000" x2="15947" y2="60682"/>
                        <a14:foregroundMark x1="28738" y1="72955" x2="41860" y2="82955"/>
                        <a14:foregroundMark x1="48671" y1="86591" x2="55980" y2="94773"/>
                        <a14:foregroundMark x1="41362" y1="54318" x2="26910" y2="64318"/>
                        <a14:foregroundMark x1="47342" y1="41364" x2="62292" y2="53864"/>
                        <a14:foregroundMark x1="72757" y1="72500" x2="56811" y2="73636"/>
                        <a14:foregroundMark x1="71761" y1="35682" x2="86379" y2="43864"/>
                        <a14:foregroundMark x1="92193" y1="5909" x2="84551" y2="16591"/>
                        <a14:foregroundMark x1="92691" y1="79318" x2="82226" y2="77955"/>
                        <a14:foregroundMark x1="23754" y1="26591" x2="34551" y2="18409"/>
                        <a14:foregroundMark x1="48671" y1="23409" x2="58638" y2="31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3" y="-13913"/>
            <a:ext cx="3843843" cy="32005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9BCD2A3-5417-4B3C-B50D-95C1492E84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120" l="0" r="100000">
                        <a14:foregroundMark x1="49169" y1="13158" x2="48505" y2="39474"/>
                        <a14:foregroundMark x1="34884" y1="62030" x2="3654" y2="79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283" y="4358831"/>
            <a:ext cx="1963311" cy="173439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58A1870-4BBB-4DED-936B-45884C54F665}"/>
              </a:ext>
            </a:extLst>
          </p:cNvPr>
          <p:cNvSpPr txBox="1"/>
          <p:nvPr/>
        </p:nvSpPr>
        <p:spPr>
          <a:xfrm>
            <a:off x="5124962" y="1461142"/>
            <a:ext cx="1582690" cy="1569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9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1C2AC31-125D-44C3-8A9B-3203C9C2CE31}"/>
              </a:ext>
            </a:extLst>
          </p:cNvPr>
          <p:cNvSpPr txBox="1"/>
          <p:nvPr/>
        </p:nvSpPr>
        <p:spPr>
          <a:xfrm>
            <a:off x="6777217" y="1461142"/>
            <a:ext cx="925373" cy="1569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9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15CE1EF-9B2F-4C89-AA5A-3FB6DCBFB43A}"/>
              </a:ext>
            </a:extLst>
          </p:cNvPr>
          <p:cNvSpPr txBox="1"/>
          <p:nvPr/>
        </p:nvSpPr>
        <p:spPr>
          <a:xfrm>
            <a:off x="7772152" y="1461142"/>
            <a:ext cx="883690" cy="1569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9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2924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3200A3E2-3D67-4808-8FFE-B4C9F6F45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263787"/>
            <a:ext cx="12192000" cy="685552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E23C76AE-8A02-4E84-88C2-9DBD5F07F02B}"/>
              </a:ext>
            </a:extLst>
          </p:cNvPr>
          <p:cNvSpPr/>
          <p:nvPr/>
        </p:nvSpPr>
        <p:spPr>
          <a:xfrm>
            <a:off x="3660047" y="2793933"/>
            <a:ext cx="7226001" cy="7384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altLang="zh-CN" sz="4800" b="1" dirty="0" err="1">
                <a:solidFill>
                  <a:srgbClr val="00B050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Vượt</a:t>
            </a:r>
            <a:r>
              <a:rPr lang="en-US" altLang="zh-CN" sz="4800" b="1" dirty="0">
                <a:solidFill>
                  <a:srgbClr val="00B050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00B050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chướng</a:t>
            </a:r>
            <a:r>
              <a:rPr lang="en-US" altLang="zh-CN" sz="4800" b="1" dirty="0">
                <a:solidFill>
                  <a:srgbClr val="00B050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00B050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ngại</a:t>
            </a:r>
            <a:r>
              <a:rPr lang="en-US" altLang="zh-CN" sz="4800" b="1" dirty="0">
                <a:solidFill>
                  <a:srgbClr val="00B050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00B050"/>
                </a:solidFill>
                <a:latin typeface="UTM Avo" panose="02040603050506020204" pitchFamily="18" charset="0"/>
                <a:ea typeface="微软雅黑" panose="020B0503020204020204" pitchFamily="34" charset="-122"/>
              </a:rPr>
              <a:t>vật</a:t>
            </a:r>
            <a:endParaRPr lang="zh-CN" altLang="en-US" sz="4800" b="1" dirty="0">
              <a:solidFill>
                <a:srgbClr val="00B050"/>
              </a:solidFill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97BDD41A-01EB-4743-8B59-4AD21870BB62}"/>
              </a:ext>
            </a:extLst>
          </p:cNvPr>
          <p:cNvSpPr/>
          <p:nvPr/>
        </p:nvSpPr>
        <p:spPr>
          <a:xfrm>
            <a:off x="2259703" y="2221148"/>
            <a:ext cx="1175712" cy="2048132"/>
          </a:xfrm>
          <a:prstGeom prst="rect">
            <a:avLst/>
          </a:prstGeom>
          <a:solidFill>
            <a:srgbClr val="77C571"/>
          </a:solidFill>
          <a:ln w="12700">
            <a:solidFill>
              <a:srgbClr val="5BBC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/>
            <a:r>
              <a:rPr kumimoji="1" lang="en-US" altLang="zh-CN" sz="6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kumimoji="1" lang="en-US" altLang="zh-CN" sz="4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6814502-3DBF-4690-935E-E46C34FF6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6124"/>
            <a:ext cx="3189872" cy="267117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D32A22D1-0B49-44CE-A761-96E991E63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313" y="-347329"/>
            <a:ext cx="3174265" cy="34269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22120E9-3ED9-4350-99F2-1285086D78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81" y="4160353"/>
            <a:ext cx="3599219" cy="27999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2A64447-3A1B-44C0-A70D-765B18FAA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85" y="917733"/>
            <a:ext cx="1695309" cy="21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6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1450FA-5488-4E55-8655-7B007685BB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74" b="95865" l="99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44" t="29518"/>
          <a:stretch/>
        </p:blipFill>
        <p:spPr>
          <a:xfrm>
            <a:off x="2796761" y="1972952"/>
            <a:ext cx="2248336" cy="255661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3567BD5C-257A-4AE9-A655-F148EA1B58CF}"/>
              </a:ext>
            </a:extLst>
          </p:cNvPr>
          <p:cNvCxnSpPr/>
          <p:nvPr/>
        </p:nvCxnSpPr>
        <p:spPr>
          <a:xfrm>
            <a:off x="5045097" y="3429000"/>
            <a:ext cx="173758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6">
            <a:extLst>
              <a:ext uri="{FF2B5EF4-FFF2-40B4-BE49-F238E27FC236}">
                <a16:creationId xmlns:a16="http://schemas.microsoft.com/office/drawing/2014/main" xmlns="" id="{172D21C5-8FB4-4A1F-B449-2F512F146B12}"/>
              </a:ext>
            </a:extLst>
          </p:cNvPr>
          <p:cNvGrpSpPr>
            <a:grpSpLocks/>
          </p:cNvGrpSpPr>
          <p:nvPr/>
        </p:nvGrpSpPr>
        <p:grpSpPr bwMode="auto">
          <a:xfrm>
            <a:off x="6961472" y="2635930"/>
            <a:ext cx="1569277" cy="1584077"/>
            <a:chOff x="3360" y="1845"/>
            <a:chExt cx="2310" cy="2130"/>
          </a:xfrm>
        </p:grpSpPr>
        <p:sp>
          <p:nvSpPr>
            <p:cNvPr id="13" name="AutoShape 7">
              <a:extLst>
                <a:ext uri="{FF2B5EF4-FFF2-40B4-BE49-F238E27FC236}">
                  <a16:creationId xmlns:a16="http://schemas.microsoft.com/office/drawing/2014/main" xmlns="" id="{01FE25E2-2E74-4698-85F3-29E28FC8A30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60" y="1845"/>
              <a:ext cx="2310" cy="213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AutoShape 8">
              <a:extLst>
                <a:ext uri="{FF2B5EF4-FFF2-40B4-BE49-F238E27FC236}">
                  <a16:creationId xmlns:a16="http://schemas.microsoft.com/office/drawing/2014/main" xmlns="" id="{98BD0F92-50CC-4034-8109-9667301B2C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5" y="2835"/>
              <a:ext cx="73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AutoShape 9">
              <a:extLst>
                <a:ext uri="{FF2B5EF4-FFF2-40B4-BE49-F238E27FC236}">
                  <a16:creationId xmlns:a16="http://schemas.microsoft.com/office/drawing/2014/main" xmlns="" id="{5224D5BA-95CF-4F63-9E1F-6A9546E6D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0" y="2625"/>
              <a:ext cx="345" cy="705"/>
            </a:xfrm>
            <a:prstGeom prst="flowChartConnector">
              <a:avLst/>
            </a:prstGeom>
            <a:solidFill>
              <a:srgbClr val="D60000"/>
            </a:solidFill>
            <a:ln w="9525">
              <a:solidFill>
                <a:srgbClr val="C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701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70212E8-50EE-4D62-8A11-BF1546B97901}"/>
              </a:ext>
            </a:extLst>
          </p:cNvPr>
          <p:cNvGrpSpPr/>
          <p:nvPr/>
        </p:nvGrpSpPr>
        <p:grpSpPr>
          <a:xfrm>
            <a:off x="787208" y="925708"/>
            <a:ext cx="613919" cy="4361281"/>
            <a:chOff x="971600" y="1023457"/>
            <a:chExt cx="613919" cy="4361281"/>
          </a:xfrm>
        </p:grpSpPr>
        <p:grpSp>
          <p:nvGrpSpPr>
            <p:cNvPr id="4" name="Group 2">
              <a:extLst>
                <a:ext uri="{FF2B5EF4-FFF2-40B4-BE49-F238E27FC236}">
                  <a16:creationId xmlns:a16="http://schemas.microsoft.com/office/drawing/2014/main" xmlns="" id="{8BB8501B-169C-43B8-80D7-2DC76E18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826789"/>
              <a:ext cx="605100" cy="557949"/>
              <a:chOff x="3360" y="1845"/>
              <a:chExt cx="2310" cy="2130"/>
            </a:xfrm>
          </p:grpSpPr>
          <p:sp>
            <p:nvSpPr>
              <p:cNvPr id="43" name="AutoShape 3">
                <a:extLst>
                  <a:ext uri="{FF2B5EF4-FFF2-40B4-BE49-F238E27FC236}">
                    <a16:creationId xmlns:a16="http://schemas.microsoft.com/office/drawing/2014/main" xmlns="" id="{CCB5ADC1-5D91-4019-8205-3875D3CEF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AutoShape 4">
                <a:extLst>
                  <a:ext uri="{FF2B5EF4-FFF2-40B4-BE49-F238E27FC236}">
                    <a16:creationId xmlns:a16="http://schemas.microsoft.com/office/drawing/2014/main" xmlns="" id="{A6CDA826-0865-4F5A-8E9E-8E36B23D9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AutoShape 5">
                <a:extLst>
                  <a:ext uri="{FF2B5EF4-FFF2-40B4-BE49-F238E27FC236}">
                    <a16:creationId xmlns:a16="http://schemas.microsoft.com/office/drawing/2014/main" xmlns="" id="{F6D90DC5-E8C8-496C-A86A-3BBF02FED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xmlns="" id="{E58DA7A9-272E-4544-811F-9F67449AA0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414220"/>
              <a:ext cx="605100" cy="557949"/>
              <a:chOff x="3360" y="1845"/>
              <a:chExt cx="2310" cy="2130"/>
            </a:xfrm>
          </p:grpSpPr>
          <p:sp>
            <p:nvSpPr>
              <p:cNvPr id="40" name="AutoShape 3">
                <a:extLst>
                  <a:ext uri="{FF2B5EF4-FFF2-40B4-BE49-F238E27FC236}">
                    <a16:creationId xmlns:a16="http://schemas.microsoft.com/office/drawing/2014/main" xmlns="" id="{274B4BDB-0455-43B5-B171-43DE0C3B9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AutoShape 4">
                <a:extLst>
                  <a:ext uri="{FF2B5EF4-FFF2-40B4-BE49-F238E27FC236}">
                    <a16:creationId xmlns:a16="http://schemas.microsoft.com/office/drawing/2014/main" xmlns="" id="{1B49BC3D-FAF0-4928-B869-91FD0C1D3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AutoShape 5">
                <a:extLst>
                  <a:ext uri="{FF2B5EF4-FFF2-40B4-BE49-F238E27FC236}">
                    <a16:creationId xmlns:a16="http://schemas.microsoft.com/office/drawing/2014/main" xmlns="" id="{5AF021FB-1E76-47C1-9C5C-FF82315FA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xmlns="" id="{BC94182E-9B8E-4C7C-90D9-B2075985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4021297"/>
              <a:ext cx="605100" cy="557949"/>
              <a:chOff x="3360" y="1845"/>
              <a:chExt cx="2310" cy="2130"/>
            </a:xfrm>
          </p:grpSpPr>
          <p:sp>
            <p:nvSpPr>
              <p:cNvPr id="37" name="AutoShape 3">
                <a:extLst>
                  <a:ext uri="{FF2B5EF4-FFF2-40B4-BE49-F238E27FC236}">
                    <a16:creationId xmlns:a16="http://schemas.microsoft.com/office/drawing/2014/main" xmlns="" id="{3F7C44A1-CDCB-4B96-BE35-2A74345B8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AutoShape 4">
                <a:extLst>
                  <a:ext uri="{FF2B5EF4-FFF2-40B4-BE49-F238E27FC236}">
                    <a16:creationId xmlns:a16="http://schemas.microsoft.com/office/drawing/2014/main" xmlns="" id="{C00CDE67-783A-48D0-A73D-84CC2ED5C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AutoShape 5">
                <a:extLst>
                  <a:ext uri="{FF2B5EF4-FFF2-40B4-BE49-F238E27FC236}">
                    <a16:creationId xmlns:a16="http://schemas.microsoft.com/office/drawing/2014/main" xmlns="" id="{3EBA12D9-7123-4113-83B9-6DDCFE703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xmlns="" id="{78684FC4-70CD-4C6A-B660-A97018BAC2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3620516"/>
              <a:ext cx="605100" cy="557949"/>
              <a:chOff x="3360" y="1845"/>
              <a:chExt cx="2310" cy="2130"/>
            </a:xfrm>
          </p:grpSpPr>
          <p:sp>
            <p:nvSpPr>
              <p:cNvPr id="34" name="AutoShape 3">
                <a:extLst>
                  <a:ext uri="{FF2B5EF4-FFF2-40B4-BE49-F238E27FC236}">
                    <a16:creationId xmlns:a16="http://schemas.microsoft.com/office/drawing/2014/main" xmlns="" id="{0EC79334-2352-427B-9CF5-47911CD90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AutoShape 4">
                <a:extLst>
                  <a:ext uri="{FF2B5EF4-FFF2-40B4-BE49-F238E27FC236}">
                    <a16:creationId xmlns:a16="http://schemas.microsoft.com/office/drawing/2014/main" xmlns="" id="{51075BCC-FCE6-4168-A309-814F60329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AutoShape 5">
                <a:extLst>
                  <a:ext uri="{FF2B5EF4-FFF2-40B4-BE49-F238E27FC236}">
                    <a16:creationId xmlns:a16="http://schemas.microsoft.com/office/drawing/2014/main" xmlns="" id="{595BEC3F-C3BA-45B1-8428-BCC1765B3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xmlns="" id="{DCBA4FEE-50C7-416F-A989-3FC53651E5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0419" y="3217770"/>
              <a:ext cx="605100" cy="557949"/>
              <a:chOff x="3360" y="1845"/>
              <a:chExt cx="2310" cy="2130"/>
            </a:xfrm>
          </p:grpSpPr>
          <p:sp>
            <p:nvSpPr>
              <p:cNvPr id="31" name="AutoShape 3">
                <a:extLst>
                  <a:ext uri="{FF2B5EF4-FFF2-40B4-BE49-F238E27FC236}">
                    <a16:creationId xmlns:a16="http://schemas.microsoft.com/office/drawing/2014/main" xmlns="" id="{4A30CB60-577E-468A-B4BC-C609B5D5C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AutoShape 4">
                <a:extLst>
                  <a:ext uri="{FF2B5EF4-FFF2-40B4-BE49-F238E27FC236}">
                    <a16:creationId xmlns:a16="http://schemas.microsoft.com/office/drawing/2014/main" xmlns="" id="{A20E3B6D-FD06-4AD1-B354-3B190B767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AutoShape 5">
                <a:extLst>
                  <a:ext uri="{FF2B5EF4-FFF2-40B4-BE49-F238E27FC236}">
                    <a16:creationId xmlns:a16="http://schemas.microsoft.com/office/drawing/2014/main" xmlns="" id="{F7594EE6-72CD-4874-8F89-A0ABEBB0C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2">
              <a:extLst>
                <a:ext uri="{FF2B5EF4-FFF2-40B4-BE49-F238E27FC236}">
                  <a16:creationId xmlns:a16="http://schemas.microsoft.com/office/drawing/2014/main" xmlns="" id="{CEECC1EE-F761-4FC7-9D94-EB9A90BD36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2797912"/>
              <a:ext cx="605100" cy="557949"/>
              <a:chOff x="3360" y="1845"/>
              <a:chExt cx="2310" cy="2130"/>
            </a:xfrm>
          </p:grpSpPr>
          <p:sp>
            <p:nvSpPr>
              <p:cNvPr id="28" name="AutoShape 3">
                <a:extLst>
                  <a:ext uri="{FF2B5EF4-FFF2-40B4-BE49-F238E27FC236}">
                    <a16:creationId xmlns:a16="http://schemas.microsoft.com/office/drawing/2014/main" xmlns="" id="{9FAEACE7-350C-431B-BD0A-CF100E61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AutoShape 4">
                <a:extLst>
                  <a:ext uri="{FF2B5EF4-FFF2-40B4-BE49-F238E27FC236}">
                    <a16:creationId xmlns:a16="http://schemas.microsoft.com/office/drawing/2014/main" xmlns="" id="{1EC02274-54DB-4B2D-AA5B-15358AE17A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AutoShape 5">
                <a:extLst>
                  <a:ext uri="{FF2B5EF4-FFF2-40B4-BE49-F238E27FC236}">
                    <a16:creationId xmlns:a16="http://schemas.microsoft.com/office/drawing/2014/main" xmlns="" id="{C895CDE0-4843-4118-A4D1-29673CE2E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xmlns="" id="{28146C99-0D60-447C-8E68-7D41A4A522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2030" y="2378054"/>
              <a:ext cx="605100" cy="557949"/>
              <a:chOff x="3360" y="1845"/>
              <a:chExt cx="2310" cy="2130"/>
            </a:xfrm>
          </p:grpSpPr>
          <p:sp>
            <p:nvSpPr>
              <p:cNvPr id="25" name="AutoShape 3">
                <a:extLst>
                  <a:ext uri="{FF2B5EF4-FFF2-40B4-BE49-F238E27FC236}">
                    <a16:creationId xmlns:a16="http://schemas.microsoft.com/office/drawing/2014/main" xmlns="" id="{E0F4A34D-35DE-40B3-AE08-745721A41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AutoShape 4">
                <a:extLst>
                  <a:ext uri="{FF2B5EF4-FFF2-40B4-BE49-F238E27FC236}">
                    <a16:creationId xmlns:a16="http://schemas.microsoft.com/office/drawing/2014/main" xmlns="" id="{553528E9-95A5-41DB-92C5-8879E97E6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AutoShape 5">
                <a:extLst>
                  <a:ext uri="{FF2B5EF4-FFF2-40B4-BE49-F238E27FC236}">
                    <a16:creationId xmlns:a16="http://schemas.microsoft.com/office/drawing/2014/main" xmlns="" id="{20494B7D-7E52-40D4-B210-80466CF13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Group 2">
              <a:extLst>
                <a:ext uri="{FF2B5EF4-FFF2-40B4-BE49-F238E27FC236}">
                  <a16:creationId xmlns:a16="http://schemas.microsoft.com/office/drawing/2014/main" xmlns="" id="{056B3A80-CF79-4ADB-8C9E-28E8A4444F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1955048"/>
              <a:ext cx="605100" cy="557949"/>
              <a:chOff x="3360" y="1845"/>
              <a:chExt cx="2310" cy="2130"/>
            </a:xfrm>
          </p:grpSpPr>
          <p:sp>
            <p:nvSpPr>
              <p:cNvPr id="22" name="AutoShape 3">
                <a:extLst>
                  <a:ext uri="{FF2B5EF4-FFF2-40B4-BE49-F238E27FC236}">
                    <a16:creationId xmlns:a16="http://schemas.microsoft.com/office/drawing/2014/main" xmlns="" id="{6FC2B2EC-F15A-4EAC-BE89-BB0043187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AutoShape 4">
                <a:extLst>
                  <a:ext uri="{FF2B5EF4-FFF2-40B4-BE49-F238E27FC236}">
                    <a16:creationId xmlns:a16="http://schemas.microsoft.com/office/drawing/2014/main" xmlns="" id="{8E7C8BCB-7D1A-44DD-8B95-46C836774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AutoShape 5">
                <a:extLst>
                  <a:ext uri="{FF2B5EF4-FFF2-40B4-BE49-F238E27FC236}">
                    <a16:creationId xmlns:a16="http://schemas.microsoft.com/office/drawing/2014/main" xmlns="" id="{3E02A600-589E-420A-93BC-5FDAB5299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2">
              <a:extLst>
                <a:ext uri="{FF2B5EF4-FFF2-40B4-BE49-F238E27FC236}">
                  <a16:creationId xmlns:a16="http://schemas.microsoft.com/office/drawing/2014/main" xmlns="" id="{44EA18A9-07A9-4C39-A24C-47F904814F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0" y="1544077"/>
              <a:ext cx="605100" cy="557949"/>
              <a:chOff x="3360" y="1845"/>
              <a:chExt cx="2310" cy="2130"/>
            </a:xfrm>
          </p:grpSpPr>
          <p:sp>
            <p:nvSpPr>
              <p:cNvPr id="19" name="AutoShape 3">
                <a:extLst>
                  <a:ext uri="{FF2B5EF4-FFF2-40B4-BE49-F238E27FC236}">
                    <a16:creationId xmlns:a16="http://schemas.microsoft.com/office/drawing/2014/main" xmlns="" id="{F61B52FD-A3E9-411E-831B-68A79614C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AutoShape 4">
                <a:extLst>
                  <a:ext uri="{FF2B5EF4-FFF2-40B4-BE49-F238E27FC236}">
                    <a16:creationId xmlns:a16="http://schemas.microsoft.com/office/drawing/2014/main" xmlns="" id="{899AE238-6607-4DD1-985C-9A066F1A9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AutoShape 5">
                <a:extLst>
                  <a:ext uri="{FF2B5EF4-FFF2-40B4-BE49-F238E27FC236}">
                    <a16:creationId xmlns:a16="http://schemas.microsoft.com/office/drawing/2014/main" xmlns="" id="{5AF7A25C-7A72-4F6A-BA24-BFA673555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10">
              <a:extLst>
                <a:ext uri="{FF2B5EF4-FFF2-40B4-BE49-F238E27FC236}">
                  <a16:creationId xmlns:a16="http://schemas.microsoft.com/office/drawing/2014/main" xmlns="" id="{3EA430C9-EA08-459D-A36C-81B6CEB722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1601" y="1023457"/>
              <a:ext cx="605099" cy="656808"/>
              <a:chOff x="3360" y="1572"/>
              <a:chExt cx="2310" cy="2403"/>
            </a:xfrm>
          </p:grpSpPr>
          <p:grpSp>
            <p:nvGrpSpPr>
              <p:cNvPr id="14" name="Group 11">
                <a:extLst>
                  <a:ext uri="{FF2B5EF4-FFF2-40B4-BE49-F238E27FC236}">
                    <a16:creationId xmlns:a16="http://schemas.microsoft.com/office/drawing/2014/main" xmlns="" id="{3E59969E-0568-4529-88BB-BACEBAFB63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" y="1845"/>
                <a:ext cx="2310" cy="2130"/>
                <a:chOff x="3360" y="1845"/>
                <a:chExt cx="2310" cy="2130"/>
              </a:xfrm>
            </p:grpSpPr>
            <p:sp>
              <p:nvSpPr>
                <p:cNvPr id="16" name="AutoShape 12">
                  <a:extLst>
                    <a:ext uri="{FF2B5EF4-FFF2-40B4-BE49-F238E27FC236}">
                      <a16:creationId xmlns:a16="http://schemas.microsoft.com/office/drawing/2014/main" xmlns="" id="{ACB1C58D-3982-4377-9C6A-EFAB79DEE0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" name="AutoShape 13">
                  <a:extLst>
                    <a:ext uri="{FF2B5EF4-FFF2-40B4-BE49-F238E27FC236}">
                      <a16:creationId xmlns:a16="http://schemas.microsoft.com/office/drawing/2014/main" xmlns="" id="{F9CBBFF5-BC25-40CB-8860-6E8E01891A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" name="AutoShape 14">
                  <a:extLst>
                    <a:ext uri="{FF2B5EF4-FFF2-40B4-BE49-F238E27FC236}">
                      <a16:creationId xmlns:a16="http://schemas.microsoft.com/office/drawing/2014/main" xmlns="" id="{19DB1ED4-07B8-4FCA-A9AE-51E531724C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5" name="AutoShape 15">
                <a:extLst>
                  <a:ext uri="{FF2B5EF4-FFF2-40B4-BE49-F238E27FC236}">
                    <a16:creationId xmlns:a16="http://schemas.microsoft.com/office/drawing/2014/main" xmlns="" id="{9C0C336A-8FBE-45DC-8116-A05A1A1B2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" y="1572"/>
                <a:ext cx="1170" cy="720"/>
              </a:xfrm>
              <a:prstGeom prst="can">
                <a:avLst>
                  <a:gd name="adj" fmla="val 25000"/>
                </a:avLst>
              </a:prstGeom>
              <a:solidFill>
                <a:srgbClr val="B63C79"/>
              </a:solidFill>
              <a:ln w="9525" cap="rnd">
                <a:solidFill>
                  <a:srgbClr val="943634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09" name="Group 108"/>
          <p:cNvGrpSpPr/>
          <p:nvPr/>
        </p:nvGrpSpPr>
        <p:grpSpPr>
          <a:xfrm>
            <a:off x="1777549" y="4211139"/>
            <a:ext cx="605100" cy="970518"/>
            <a:chOff x="1821475" y="5571236"/>
            <a:chExt cx="605100" cy="970518"/>
          </a:xfrm>
        </p:grpSpPr>
        <p:grpSp>
          <p:nvGrpSpPr>
            <p:cNvPr id="47" name="Group 6">
              <a:extLst>
                <a:ext uri="{FF2B5EF4-FFF2-40B4-BE49-F238E27FC236}">
                  <a16:creationId xmlns:a16="http://schemas.microsoft.com/office/drawing/2014/main" xmlns="" id="{172D21C5-8FB4-4A1F-B449-2F512F146B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1475" y="5983805"/>
              <a:ext cx="605100" cy="557949"/>
              <a:chOff x="3360" y="1845"/>
              <a:chExt cx="2310" cy="2130"/>
            </a:xfrm>
          </p:grpSpPr>
          <p:sp>
            <p:nvSpPr>
              <p:cNvPr id="62" name="AutoShape 7">
                <a:extLst>
                  <a:ext uri="{FF2B5EF4-FFF2-40B4-BE49-F238E27FC236}">
                    <a16:creationId xmlns:a16="http://schemas.microsoft.com/office/drawing/2014/main" xmlns="" id="{01FE25E2-2E74-4698-85F3-29E28FC8A3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AutoShape 8">
                <a:extLst>
                  <a:ext uri="{FF2B5EF4-FFF2-40B4-BE49-F238E27FC236}">
                    <a16:creationId xmlns:a16="http://schemas.microsoft.com/office/drawing/2014/main" xmlns="" id="{98BD0F92-50CC-4034-8109-9667301B2C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AutoShape 9">
                <a:extLst>
                  <a:ext uri="{FF2B5EF4-FFF2-40B4-BE49-F238E27FC236}">
                    <a16:creationId xmlns:a16="http://schemas.microsoft.com/office/drawing/2014/main" xmlns="" id="{5224D5BA-95CF-4F63-9E1F-6A9546E6D7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" name="Group 6">
              <a:extLst>
                <a:ext uri="{FF2B5EF4-FFF2-40B4-BE49-F238E27FC236}">
                  <a16:creationId xmlns:a16="http://schemas.microsoft.com/office/drawing/2014/main" xmlns="" id="{10510DF2-2C8F-45AB-8903-D062C16AB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1475" y="5571236"/>
              <a:ext cx="605100" cy="557949"/>
              <a:chOff x="3360" y="1845"/>
              <a:chExt cx="2310" cy="2130"/>
            </a:xfrm>
          </p:grpSpPr>
          <p:sp>
            <p:nvSpPr>
              <p:cNvPr id="59" name="AutoShape 7">
                <a:extLst>
                  <a:ext uri="{FF2B5EF4-FFF2-40B4-BE49-F238E27FC236}">
                    <a16:creationId xmlns:a16="http://schemas.microsoft.com/office/drawing/2014/main" xmlns="" id="{3F820209-71AC-41DC-98C0-54EC93CCAB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60" y="1845"/>
                <a:ext cx="2310" cy="2130"/>
              </a:xfrm>
              <a:prstGeom prst="cube">
                <a:avLst>
                  <a:gd name="adj" fmla="val 25000"/>
                </a:avLst>
              </a:prstGeom>
              <a:solidFill>
                <a:srgbClr val="FF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AutoShape 8">
                <a:extLst>
                  <a:ext uri="{FF2B5EF4-FFF2-40B4-BE49-F238E27FC236}">
                    <a16:creationId xmlns:a16="http://schemas.microsoft.com/office/drawing/2014/main" xmlns="" id="{ABAD81BD-5CA9-4D33-BF3B-007BDF411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5" y="2835"/>
                <a:ext cx="73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AutoShape 9">
                <a:extLst>
                  <a:ext uri="{FF2B5EF4-FFF2-40B4-BE49-F238E27FC236}">
                    <a16:creationId xmlns:a16="http://schemas.microsoft.com/office/drawing/2014/main" xmlns="" id="{C0F67ACB-C3F5-4016-A123-D252E01E1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" y="2625"/>
                <a:ext cx="345" cy="705"/>
              </a:xfrm>
              <a:prstGeom prst="flowChartConnector">
                <a:avLst/>
              </a:prstGeom>
              <a:solidFill>
                <a:srgbClr val="D60000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08" name="Group 107"/>
          <p:cNvGrpSpPr/>
          <p:nvPr/>
        </p:nvGrpSpPr>
        <p:grpSpPr>
          <a:xfrm>
            <a:off x="1313923" y="136898"/>
            <a:ext cx="1971951" cy="3121980"/>
            <a:chOff x="2892618" y="1994896"/>
            <a:chExt cx="1971951" cy="3121980"/>
          </a:xfrm>
        </p:grpSpPr>
        <p:grpSp>
          <p:nvGrpSpPr>
            <p:cNvPr id="84" name="Group 83"/>
            <p:cNvGrpSpPr/>
            <p:nvPr/>
          </p:nvGrpSpPr>
          <p:grpSpPr>
            <a:xfrm>
              <a:off x="3366940" y="3711314"/>
              <a:ext cx="607239" cy="1405562"/>
              <a:chOff x="3366940" y="3711314"/>
              <a:chExt cx="607239" cy="1405562"/>
            </a:xfrm>
          </p:grpSpPr>
          <p:grpSp>
            <p:nvGrpSpPr>
              <p:cNvPr id="68" name="Group 6">
                <a:extLst>
                  <a:ext uri="{FF2B5EF4-FFF2-40B4-BE49-F238E27FC236}">
                    <a16:creationId xmlns:a16="http://schemas.microsoft.com/office/drawing/2014/main" xmlns="" id="{DE09D793-F5C7-4F91-A7A1-EF9AACDA83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6940" y="4558927"/>
                <a:ext cx="605100" cy="557949"/>
                <a:chOff x="3360" y="1845"/>
                <a:chExt cx="2310" cy="2130"/>
              </a:xfrm>
            </p:grpSpPr>
            <p:sp>
              <p:nvSpPr>
                <p:cNvPr id="69" name="AutoShape 7">
                  <a:extLst>
                    <a:ext uri="{FF2B5EF4-FFF2-40B4-BE49-F238E27FC236}">
                      <a16:creationId xmlns:a16="http://schemas.microsoft.com/office/drawing/2014/main" xmlns="" id="{9494B987-9A02-4FD5-9676-57B6C837B1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3360" y="1845"/>
                  <a:ext cx="2310" cy="2130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0000"/>
                </a:solidFill>
                <a:ln w="9525">
                  <a:solidFill>
                    <a:srgbClr val="C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" name="AutoShape 8">
                  <a:extLst>
                    <a:ext uri="{FF2B5EF4-FFF2-40B4-BE49-F238E27FC236}">
                      <a16:creationId xmlns:a16="http://schemas.microsoft.com/office/drawing/2014/main" xmlns="" id="{76993641-88CA-47A5-8317-478092A889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5" y="2835"/>
                  <a:ext cx="73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" name="AutoShape 9">
                  <a:extLst>
                    <a:ext uri="{FF2B5EF4-FFF2-40B4-BE49-F238E27FC236}">
                      <a16:creationId xmlns:a16="http://schemas.microsoft.com/office/drawing/2014/main" xmlns="" id="{706B0641-67D0-4722-838E-BBCDE22A34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0" y="2625"/>
                  <a:ext cx="345" cy="705"/>
                </a:xfrm>
                <a:prstGeom prst="flowChartConnector">
                  <a:avLst/>
                </a:prstGeom>
                <a:solidFill>
                  <a:srgbClr val="D60000"/>
                </a:solidFill>
                <a:ln w="9525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72" name="Group 16">
                <a:extLst>
                  <a:ext uri="{FF2B5EF4-FFF2-40B4-BE49-F238E27FC236}">
                    <a16:creationId xmlns:a16="http://schemas.microsoft.com/office/drawing/2014/main" xmlns="" id="{0CB96B62-9561-4B27-90E1-AB7567F377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6940" y="4091348"/>
                <a:ext cx="605100" cy="595277"/>
                <a:chOff x="3360" y="1572"/>
                <a:chExt cx="2310" cy="2403"/>
              </a:xfrm>
            </p:grpSpPr>
            <p:grpSp>
              <p:nvGrpSpPr>
                <p:cNvPr id="73" name="Group 17">
                  <a:extLst>
                    <a:ext uri="{FF2B5EF4-FFF2-40B4-BE49-F238E27FC236}">
                      <a16:creationId xmlns:a16="http://schemas.microsoft.com/office/drawing/2014/main" xmlns="" id="{3D168726-6D6B-4F48-8B08-1D875092A0D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60" y="1845"/>
                  <a:ext cx="2310" cy="2130"/>
                  <a:chOff x="3360" y="1845"/>
                  <a:chExt cx="2310" cy="2130"/>
                </a:xfrm>
              </p:grpSpPr>
              <p:sp>
                <p:nvSpPr>
                  <p:cNvPr id="75" name="AutoShape 18">
                    <a:extLst>
                      <a:ext uri="{FF2B5EF4-FFF2-40B4-BE49-F238E27FC236}">
                        <a16:creationId xmlns:a16="http://schemas.microsoft.com/office/drawing/2014/main" xmlns="" id="{88C253E5-BB05-4E24-A0D9-B1F62719898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360" y="1845"/>
                    <a:ext cx="2310" cy="2130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rgbClr val="FF0000"/>
                  </a:solidFill>
                  <a:ln w="9525">
                    <a:solidFill>
                      <a:srgbClr val="C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6" name="AutoShape 19">
                    <a:extLst>
                      <a:ext uri="{FF2B5EF4-FFF2-40B4-BE49-F238E27FC236}">
                        <a16:creationId xmlns:a16="http://schemas.microsoft.com/office/drawing/2014/main" xmlns="" id="{039FEAEA-03D5-4EF5-8EA9-359C10DBB81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25" y="2835"/>
                    <a:ext cx="735" cy="705"/>
                  </a:xfrm>
                  <a:prstGeom prst="flowChartConnector">
                    <a:avLst/>
                  </a:prstGeom>
                  <a:solidFill>
                    <a:srgbClr val="D60000"/>
                  </a:solidFill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7" name="AutoShape 20">
                    <a:extLst>
                      <a:ext uri="{FF2B5EF4-FFF2-40B4-BE49-F238E27FC236}">
                        <a16:creationId xmlns:a16="http://schemas.microsoft.com/office/drawing/2014/main" xmlns="" id="{34EC7B56-792A-48DC-A64D-CFD7C708F6D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20" y="2625"/>
                    <a:ext cx="345" cy="705"/>
                  </a:xfrm>
                  <a:prstGeom prst="flowChartConnector">
                    <a:avLst/>
                  </a:prstGeom>
                  <a:solidFill>
                    <a:srgbClr val="D60000"/>
                  </a:solidFill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74" name="AutoShape 21">
                  <a:extLst>
                    <a:ext uri="{FF2B5EF4-FFF2-40B4-BE49-F238E27FC236}">
                      <a16:creationId xmlns:a16="http://schemas.microsoft.com/office/drawing/2014/main" xmlns="" id="{0ABF979B-6CB8-4BE1-B0D0-554257E72B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12" y="1572"/>
                  <a:ext cx="1170" cy="720"/>
                </a:xfrm>
                <a:prstGeom prst="can">
                  <a:avLst>
                    <a:gd name="adj" fmla="val 25000"/>
                  </a:avLst>
                </a:prstGeom>
                <a:solidFill>
                  <a:srgbClr val="B63C79"/>
                </a:solidFill>
                <a:ln w="9525" cap="rnd">
                  <a:solidFill>
                    <a:srgbClr val="943634"/>
                  </a:solidFill>
                  <a:prstDash val="sysDot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78" name="Group 16">
                <a:extLst>
                  <a:ext uri="{FF2B5EF4-FFF2-40B4-BE49-F238E27FC236}">
                    <a16:creationId xmlns:a16="http://schemas.microsoft.com/office/drawing/2014/main" xmlns="" id="{0CB96B62-9561-4B27-90E1-AB7567F377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9079" y="3711314"/>
                <a:ext cx="605100" cy="595277"/>
                <a:chOff x="3409" y="1572"/>
                <a:chExt cx="2310" cy="2403"/>
              </a:xfrm>
            </p:grpSpPr>
            <p:grpSp>
              <p:nvGrpSpPr>
                <p:cNvPr id="79" name="Group 17">
                  <a:extLst>
                    <a:ext uri="{FF2B5EF4-FFF2-40B4-BE49-F238E27FC236}">
                      <a16:creationId xmlns:a16="http://schemas.microsoft.com/office/drawing/2014/main" xmlns="" id="{3D168726-6D6B-4F48-8B08-1D875092A0D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09" y="1845"/>
                  <a:ext cx="2310" cy="2130"/>
                  <a:chOff x="3409" y="1845"/>
                  <a:chExt cx="2310" cy="2130"/>
                </a:xfrm>
              </p:grpSpPr>
              <p:sp>
                <p:nvSpPr>
                  <p:cNvPr id="81" name="AutoShape 18">
                    <a:extLst>
                      <a:ext uri="{FF2B5EF4-FFF2-40B4-BE49-F238E27FC236}">
                        <a16:creationId xmlns:a16="http://schemas.microsoft.com/office/drawing/2014/main" xmlns="" id="{88C253E5-BB05-4E24-A0D9-B1F62719898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409" y="1845"/>
                    <a:ext cx="2310" cy="2130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rgbClr val="FF0000"/>
                  </a:solidFill>
                  <a:ln w="9525">
                    <a:solidFill>
                      <a:srgbClr val="C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2" name="AutoShape 19">
                    <a:extLst>
                      <a:ext uri="{FF2B5EF4-FFF2-40B4-BE49-F238E27FC236}">
                        <a16:creationId xmlns:a16="http://schemas.microsoft.com/office/drawing/2014/main" xmlns="" id="{039FEAEA-03D5-4EF5-8EA9-359C10DBB81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25" y="2835"/>
                    <a:ext cx="735" cy="705"/>
                  </a:xfrm>
                  <a:prstGeom prst="flowChartConnector">
                    <a:avLst/>
                  </a:prstGeom>
                  <a:solidFill>
                    <a:srgbClr val="D60000"/>
                  </a:solidFill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3" name="AutoShape 20">
                    <a:extLst>
                      <a:ext uri="{FF2B5EF4-FFF2-40B4-BE49-F238E27FC236}">
                        <a16:creationId xmlns:a16="http://schemas.microsoft.com/office/drawing/2014/main" xmlns="" id="{34EC7B56-792A-48DC-A64D-CFD7C708F6D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20" y="2625"/>
                    <a:ext cx="345" cy="705"/>
                  </a:xfrm>
                  <a:prstGeom prst="flowChartConnector">
                    <a:avLst/>
                  </a:prstGeom>
                  <a:solidFill>
                    <a:srgbClr val="D60000"/>
                  </a:solidFill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80" name="AutoShape 21">
                  <a:extLst>
                    <a:ext uri="{FF2B5EF4-FFF2-40B4-BE49-F238E27FC236}">
                      <a16:creationId xmlns:a16="http://schemas.microsoft.com/office/drawing/2014/main" xmlns="" id="{0ABF979B-6CB8-4BE1-B0D0-554257E72B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12" y="1572"/>
                  <a:ext cx="1170" cy="720"/>
                </a:xfrm>
                <a:prstGeom prst="can">
                  <a:avLst>
                    <a:gd name="adj" fmla="val 25000"/>
                  </a:avLst>
                </a:prstGeom>
                <a:solidFill>
                  <a:srgbClr val="B63C79"/>
                </a:solidFill>
                <a:ln w="9525" cap="rnd">
                  <a:solidFill>
                    <a:srgbClr val="943634"/>
                  </a:solidFill>
                  <a:prstDash val="sysDot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07" name="Group 106"/>
            <p:cNvGrpSpPr/>
            <p:nvPr/>
          </p:nvGrpSpPr>
          <p:grpSpPr>
            <a:xfrm>
              <a:off x="2892618" y="1994896"/>
              <a:ext cx="1971951" cy="1581711"/>
              <a:chOff x="2745509" y="1975329"/>
              <a:chExt cx="1971951" cy="1581711"/>
            </a:xfrm>
          </p:grpSpPr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xmlns="" id="{8EA60409-F081-4BA8-9CA6-566C1CB145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592281">
                <a:off x="2988431" y="1732407"/>
                <a:ext cx="1486107" cy="1971951"/>
              </a:xfrm>
              <a:prstGeom prst="rect">
                <a:avLst/>
              </a:prstGeom>
            </p:spPr>
          </p:pic>
          <p:sp>
            <p:nvSpPr>
              <p:cNvPr id="106" name="Right Arrow 105"/>
              <p:cNvSpPr/>
              <p:nvPr/>
            </p:nvSpPr>
            <p:spPr>
              <a:xfrm rot="6787260">
                <a:off x="3362086" y="3141398"/>
                <a:ext cx="567659" cy="263626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3CBE07CC-78A7-4FA8-94A9-94AFBD3A8076}"/>
              </a:ext>
            </a:extLst>
          </p:cNvPr>
          <p:cNvSpPr txBox="1"/>
          <p:nvPr/>
        </p:nvSpPr>
        <p:spPr>
          <a:xfrm>
            <a:off x="2800743" y="4685952"/>
            <a:ext cx="970263" cy="9231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5400" b="1" dirty="0">
                <a:solidFill>
                  <a:srgbClr val="0070C0"/>
                </a:solidFill>
                <a:latin typeface="VNI-Avo" pitchFamily="2" charset="0"/>
              </a:rPr>
              <a:t>12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A0B586AB-5527-4A21-806E-382C7C0EFC71}"/>
              </a:ext>
            </a:extLst>
          </p:cNvPr>
          <p:cNvSpPr txBox="1"/>
          <p:nvPr/>
        </p:nvSpPr>
        <p:spPr>
          <a:xfrm>
            <a:off x="4032692" y="4685952"/>
            <a:ext cx="601525" cy="9231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5400" b="1" dirty="0">
                <a:solidFill>
                  <a:srgbClr val="0070C0"/>
                </a:solidFill>
                <a:latin typeface="VNI-Avo" pitchFamily="2" charset="0"/>
              </a:rPr>
              <a:t>+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032B6956-9B6D-4EB0-973A-3B084A14C756}"/>
              </a:ext>
            </a:extLst>
          </p:cNvPr>
          <p:cNvSpPr txBox="1"/>
          <p:nvPr/>
        </p:nvSpPr>
        <p:spPr>
          <a:xfrm>
            <a:off x="4895900" y="4685952"/>
            <a:ext cx="577477" cy="9231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5400" b="1" dirty="0">
                <a:solidFill>
                  <a:srgbClr val="0070C0"/>
                </a:solidFill>
                <a:latin typeface="VNI-Avo" pitchFamily="2" charset="0"/>
              </a:rPr>
              <a:t>3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4ADCC635-C220-47D5-A4B2-6F516A07C817}"/>
              </a:ext>
            </a:extLst>
          </p:cNvPr>
          <p:cNvSpPr txBox="1"/>
          <p:nvPr/>
        </p:nvSpPr>
        <p:spPr>
          <a:xfrm>
            <a:off x="5735064" y="4685952"/>
            <a:ext cx="601525" cy="9231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5400" b="1" dirty="0">
                <a:solidFill>
                  <a:srgbClr val="0070C0"/>
                </a:solidFill>
                <a:latin typeface="VNI-Avo" pitchFamily="2" charset="0"/>
              </a:rPr>
              <a:t>=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01F7D7B3-949F-413C-9EF3-A4DC5A5670BA}"/>
              </a:ext>
            </a:extLst>
          </p:cNvPr>
          <p:cNvSpPr txBox="1"/>
          <p:nvPr/>
        </p:nvSpPr>
        <p:spPr>
          <a:xfrm>
            <a:off x="6598276" y="4685952"/>
            <a:ext cx="970263" cy="9231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5400" b="1" dirty="0">
                <a:solidFill>
                  <a:srgbClr val="0070C0"/>
                </a:solidFill>
                <a:latin typeface="VNI-Avo" pitchFamily="2" charset="0"/>
              </a:rPr>
              <a:t>15</a:t>
            </a:r>
          </a:p>
        </p:txBody>
      </p:sp>
      <p:sp>
        <p:nvSpPr>
          <p:cNvPr id="91" name="Freeform: Shape 12">
            <a:extLst>
              <a:ext uri="{FF2B5EF4-FFF2-40B4-BE49-F238E27FC236}">
                <a16:creationId xmlns:a16="http://schemas.microsoft.com/office/drawing/2014/main" xmlns="" id="{408EEE32-285F-42E1-A541-D1C243BF0E94}"/>
              </a:ext>
            </a:extLst>
          </p:cNvPr>
          <p:cNvSpPr/>
          <p:nvPr/>
        </p:nvSpPr>
        <p:spPr>
          <a:xfrm>
            <a:off x="3458544" y="5431119"/>
            <a:ext cx="1707102" cy="411385"/>
          </a:xfrm>
          <a:custGeom>
            <a:avLst/>
            <a:gdLst>
              <a:gd name="connsiteX0" fmla="*/ 0 w 1706880"/>
              <a:gd name="connsiteY0" fmla="*/ 0 h 411480"/>
              <a:gd name="connsiteX1" fmla="*/ 853440 w 1706880"/>
              <a:gd name="connsiteY1" fmla="*/ 411480 h 411480"/>
              <a:gd name="connsiteX2" fmla="*/ 1706880 w 1706880"/>
              <a:gd name="connsiteY2" fmla="*/ 0 h 41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6880" h="411480">
                <a:moveTo>
                  <a:pt x="0" y="0"/>
                </a:moveTo>
                <a:cubicBezTo>
                  <a:pt x="284480" y="205740"/>
                  <a:pt x="568960" y="411480"/>
                  <a:pt x="853440" y="411480"/>
                </a:cubicBezTo>
                <a:cubicBezTo>
                  <a:pt x="1137920" y="411480"/>
                  <a:pt x="1422400" y="205740"/>
                  <a:pt x="1706880" y="0"/>
                </a:cubicBezTo>
              </a:path>
            </a:pathLst>
          </a:custGeom>
          <a:noFill/>
          <a:ln w="57150" cap="flat" cmpd="sng" algn="ctr">
            <a:solidFill>
              <a:srgbClr val="F17475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Freeform: Shape 13">
            <a:extLst>
              <a:ext uri="{FF2B5EF4-FFF2-40B4-BE49-F238E27FC236}">
                <a16:creationId xmlns:a16="http://schemas.microsoft.com/office/drawing/2014/main" xmlns="" id="{0C9CE040-1F1C-4036-AECE-8C3A1B5D160F}"/>
              </a:ext>
            </a:extLst>
          </p:cNvPr>
          <p:cNvSpPr/>
          <p:nvPr/>
        </p:nvSpPr>
        <p:spPr>
          <a:xfrm>
            <a:off x="4327337" y="5558552"/>
            <a:ext cx="2936160" cy="923116"/>
          </a:xfrm>
          <a:custGeom>
            <a:avLst/>
            <a:gdLst>
              <a:gd name="connsiteX0" fmla="*/ 0 w 2712720"/>
              <a:gd name="connsiteY0" fmla="*/ 289560 h 903894"/>
              <a:gd name="connsiteX1" fmla="*/ 1524000 w 2712720"/>
              <a:gd name="connsiteY1" fmla="*/ 899160 h 903894"/>
              <a:gd name="connsiteX2" fmla="*/ 2712720 w 2712720"/>
              <a:gd name="connsiteY2" fmla="*/ 0 h 90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2720" h="903894">
                <a:moveTo>
                  <a:pt x="0" y="289560"/>
                </a:moveTo>
                <a:cubicBezTo>
                  <a:pt x="535940" y="618490"/>
                  <a:pt x="1071880" y="947420"/>
                  <a:pt x="1524000" y="899160"/>
                </a:cubicBezTo>
                <a:cubicBezTo>
                  <a:pt x="1976120" y="850900"/>
                  <a:pt x="2344420" y="425450"/>
                  <a:pt x="2712720" y="0"/>
                </a:cubicBezTo>
              </a:path>
            </a:pathLst>
          </a:custGeom>
          <a:noFill/>
          <a:ln w="76200" cap="flat" cmpd="sng" algn="ctr">
            <a:solidFill>
              <a:srgbClr val="F17475">
                <a:shade val="95000"/>
                <a:satMod val="105000"/>
              </a:srgbClr>
            </a:solidFill>
            <a:prstDash val="solid"/>
            <a:tailEnd type="stealt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Rectangle: Rounded Corners 21">
            <a:extLst>
              <a:ext uri="{FF2B5EF4-FFF2-40B4-BE49-F238E27FC236}">
                <a16:creationId xmlns:a16="http://schemas.microsoft.com/office/drawing/2014/main" xmlns="" id="{2DA7A491-99AB-438D-B85B-5B92ED1A60CD}"/>
              </a:ext>
            </a:extLst>
          </p:cNvPr>
          <p:cNvSpPr/>
          <p:nvPr/>
        </p:nvSpPr>
        <p:spPr>
          <a:xfrm>
            <a:off x="5750584" y="1724492"/>
            <a:ext cx="5826396" cy="2434974"/>
          </a:xfrm>
          <a:prstGeom prst="roundRect">
            <a:avLst/>
          </a:prstGeom>
          <a:solidFill>
            <a:srgbClr val="ABE4F8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B2124CB2-83E4-4199-BE6D-89E9DE0FAD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88" b="52734" l="10239" r="45734">
                        <a14:foregroundMark x1="37998" y1="37344" x2="35154" y2="41172"/>
                        <a14:foregroundMark x1="43800" y1="24219" x2="43117" y2="26406"/>
                        <a14:foregroundMark x1="39590" y1="29219" x2="36064" y2="33203"/>
                        <a14:foregroundMark x1="40387" y1="26094" x2="40046" y2="26563"/>
                        <a14:foregroundMark x1="13879" y1="47578" x2="17292" y2="44844"/>
                        <a14:foregroundMark x1="24005" y1="39688" x2="24005" y2="39688"/>
                        <a14:backgroundMark x1="28441" y1="25391" x2="31513" y2="38594"/>
                        <a14:backgroundMark x1="34357" y1="37656" x2="40046" y2="42188"/>
                        <a14:backgroundMark x1="38111" y1="37891" x2="35495" y2="39141"/>
                        <a14:backgroundMark x1="35609" y1="37344" x2="36177" y2="40703"/>
                        <a14:backgroundMark x1="35722" y1="39688" x2="35722" y2="40078"/>
                        <a14:backgroundMark x1="17065" y1="48516" x2="19113" y2="48281"/>
                        <a14:backgroundMark x1="19340" y1="45859" x2="20137" y2="47578"/>
                        <a14:backgroundMark x1="19454" y1="45000" x2="19454" y2="4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t="43289" r="80391" b="50957"/>
          <a:stretch/>
        </p:blipFill>
        <p:spPr>
          <a:xfrm>
            <a:off x="4967382" y="1304644"/>
            <a:ext cx="1821398" cy="1566906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B7B20017-C1A9-410A-8CED-C91B454E52BC}"/>
              </a:ext>
            </a:extLst>
          </p:cNvPr>
          <p:cNvSpPr txBox="1"/>
          <p:nvPr/>
        </p:nvSpPr>
        <p:spPr>
          <a:xfrm>
            <a:off x="6771199" y="1995930"/>
            <a:ext cx="4660289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 2 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cộng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5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805C4B4C-8B85-46C6-A0A9-8DFE7E292D30}"/>
              </a:ext>
            </a:extLst>
          </p:cNvPr>
          <p:cNvSpPr txBox="1"/>
          <p:nvPr/>
        </p:nvSpPr>
        <p:spPr>
          <a:xfrm>
            <a:off x="5937645" y="3240229"/>
            <a:ext cx="4908064" cy="584640"/>
          </a:xfrm>
          <a:prstGeom prst="rect">
            <a:avLst/>
          </a:prstGeom>
          <a:solidFill>
            <a:srgbClr val="ABE4F8"/>
          </a:solidFill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Vậy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12 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cộng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15 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0D8C9FE9-9D8C-46BD-BA3C-D16BD598B16A}"/>
              </a:ext>
            </a:extLst>
          </p:cNvPr>
          <p:cNvSpPr txBox="1"/>
          <p:nvPr/>
        </p:nvSpPr>
        <p:spPr>
          <a:xfrm>
            <a:off x="6734894" y="2535409"/>
            <a:ext cx="6096794" cy="707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10</a:t>
            </a:r>
            <a:r>
              <a:rPr lang="en-US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cộng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5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15.</a:t>
            </a:r>
          </a:p>
        </p:txBody>
      </p:sp>
    </p:spTree>
    <p:extLst>
      <p:ext uri="{BB962C8B-B14F-4D97-AF65-F5344CB8AC3E}">
        <p14:creationId xmlns:p14="http://schemas.microsoft.com/office/powerpoint/2010/main" val="327447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88" grpId="0"/>
      <p:bldP spid="89" grpId="0"/>
      <p:bldP spid="90" grpId="0"/>
      <p:bldP spid="91" grpId="0" animBg="1"/>
      <p:bldP spid="92" grpId="0" animBg="1"/>
      <p:bldP spid="93" grpId="0" animBg="1"/>
      <p:bldP spid="95" grpId="0"/>
      <p:bldP spid="96" grpId="0" animBg="1"/>
      <p:bldP spid="9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40474&quot;&gt;&lt;property id=&quot;20148&quot; value=&quot;5&quot;/&gt;&lt;property id=&quot;20300&quot; value=&quot;Slide 31 - &amp;quot;CHIM ĐƯA THƯ&amp;quot;&quot;/&gt;&lt;property id=&quot;20307&quot; value=&quot;283&quot;/&gt;&lt;/object&gt;&lt;object type=&quot;3&quot; unique_id=&quot;440475&quot;&gt;&lt;property id=&quot;20148&quot; value=&quot;5&quot;/&gt;&lt;property id=&quot;20300&quot; value=&quot;Slide 32&quot;/&gt;&lt;property id=&quot;20307&quot; value=&quot;284&quot;/&gt;&lt;/object&gt;&lt;object type=&quot;3&quot; unique_id=&quot;480134&quot;&gt;&lt;property id=&quot;20148&quot; value=&quot;5&quot;/&gt;&lt;property id=&quot;20300&quot; value=&quot;Slide 2&quot;/&gt;&lt;property id=&quot;20307&quot; value=&quot;288&quot;/&gt;&lt;/object&gt;&lt;object type=&quot;3&quot; unique_id=&quot;480135&quot;&gt;&lt;property id=&quot;20148&quot; value=&quot;5&quot;/&gt;&lt;property id=&quot;20300&quot; value=&quot;Slide 3&quot;/&gt;&lt;property id=&quot;20307&quot; value=&quot;289&quot;/&gt;&lt;/object&gt;&lt;object type=&quot;3&quot; unique_id=&quot;480136&quot;&gt;&lt;property id=&quot;20148&quot; value=&quot;5&quot;/&gt;&lt;property id=&quot;20300&quot; value=&quot;Slide 4&quot;/&gt;&lt;property id=&quot;20307&quot; value=&quot;290&quot;/&gt;&lt;/object&gt;&lt;object type=&quot;3&quot; unique_id=&quot;480137&quot;&gt;&lt;property id=&quot;20148&quot; value=&quot;5&quot;/&gt;&lt;property id=&quot;20300&quot; value=&quot;Slide 5&quot;/&gt;&lt;property id=&quot;20307&quot; value=&quot;291&quot;/&gt;&lt;/object&gt;&lt;object type=&quot;3&quot; unique_id=&quot;480138&quot;&gt;&lt;property id=&quot;20148&quot; value=&quot;5&quot;/&gt;&lt;property id=&quot;20300&quot; value=&quot;Slide 6&quot;/&gt;&lt;property id=&quot;20307&quot; value=&quot;292&quot;/&gt;&lt;/object&gt;&lt;object type=&quot;3&quot; unique_id=&quot;480139&quot;&gt;&lt;property id=&quot;20148&quot; value=&quot;5&quot;/&gt;&lt;property id=&quot;20300&quot; value=&quot;Slide 7&quot;/&gt;&lt;property id=&quot;20307&quot; value=&quot;293&quot;/&gt;&lt;/object&gt;&lt;object type=&quot;3&quot; unique_id=&quot;480140&quot;&gt;&lt;property id=&quot;20148&quot; value=&quot;5&quot;/&gt;&lt;property id=&quot;20300&quot; value=&quot;Slide 8&quot;/&gt;&lt;property id=&quot;20307&quot; value=&quot;294&quot;/&gt;&lt;/object&gt;&lt;object type=&quot;3&quot; unique_id=&quot;480143&quot;&gt;&lt;property id=&quot;20148&quot; value=&quot;5&quot;/&gt;&lt;property id=&quot;20300&quot; value=&quot;Slide 10&quot;/&gt;&lt;property id=&quot;20307&quot; value=&quot;297&quot;/&gt;&lt;/object&gt;&lt;object type=&quot;3&quot; unique_id=&quot;480144&quot;&gt;&lt;property id=&quot;20148&quot; value=&quot;5&quot;/&gt;&lt;property id=&quot;20300&quot; value=&quot;Slide 11&quot;/&gt;&lt;property id=&quot;20307&quot; value=&quot;298&quot;/&gt;&lt;/object&gt;&lt;object type=&quot;3&quot; unique_id=&quot;480147&quot;&gt;&lt;property id=&quot;20148&quot; value=&quot;5&quot;/&gt;&lt;property id=&quot;20300&quot; value=&quot;Slide 13&quot;/&gt;&lt;property id=&quot;20307&quot; value=&quot;301&quot;/&gt;&lt;/object&gt;&lt;object type=&quot;3&quot; unique_id=&quot;480148&quot;&gt;&lt;property id=&quot;20148&quot; value=&quot;5&quot;/&gt;&lt;property id=&quot;20300&quot; value=&quot;Slide 14&quot;/&gt;&lt;property id=&quot;20307&quot; value=&quot;302&quot;/&gt;&lt;/object&gt;&lt;object type=&quot;3&quot; unique_id=&quot;480152&quot;&gt;&lt;property id=&quot;20148&quot; value=&quot;5&quot;/&gt;&lt;property id=&quot;20300&quot; value=&quot;Slide 19&quot;/&gt;&lt;property id=&quot;20307&quot; value=&quot;306&quot;/&gt;&lt;/object&gt;&lt;object type=&quot;3&quot; unique_id=&quot;480153&quot;&gt;&lt;property id=&quot;20148&quot; value=&quot;5&quot;/&gt;&lt;property id=&quot;20300&quot; value=&quot;Slide 20&quot;/&gt;&lt;property id=&quot;20307&quot; value=&quot;307&quot;/&gt;&lt;/object&gt;&lt;object type=&quot;3&quot; unique_id=&quot;480154&quot;&gt;&lt;property id=&quot;20148&quot; value=&quot;5&quot;/&gt;&lt;property id=&quot;20300&quot; value=&quot;Slide 21&quot;/&gt;&lt;property id=&quot;20307&quot; value=&quot;308&quot;/&gt;&lt;/object&gt;&lt;object type=&quot;3&quot; unique_id=&quot;480155&quot;&gt;&lt;property id=&quot;20148&quot; value=&quot;5&quot;/&gt;&lt;property id=&quot;20300&quot; value=&quot;Slide 22&quot;/&gt;&lt;property id=&quot;20307&quot; value=&quot;309&quot;/&gt;&lt;/object&gt;&lt;object type=&quot;3&quot; unique_id=&quot;480156&quot;&gt;&lt;property id=&quot;20148&quot; value=&quot;5&quot;/&gt;&lt;property id=&quot;20300&quot; value=&quot;Slide 23&quot;/&gt;&lt;property id=&quot;20307&quot; value=&quot;310&quot;/&gt;&lt;/object&gt;&lt;object type=&quot;3&quot; unique_id=&quot;480157&quot;&gt;&lt;property id=&quot;20148&quot; value=&quot;5&quot;/&gt;&lt;property id=&quot;20300&quot; value=&quot;Slide 24&quot;/&gt;&lt;property id=&quot;20307&quot; value=&quot;311&quot;/&gt;&lt;/object&gt;&lt;object type=&quot;3&quot; unique_id=&quot;480158&quot;&gt;&lt;property id=&quot;20148&quot; value=&quot;5&quot;/&gt;&lt;property id=&quot;20300&quot; value=&quot;Slide 25&quot;/&gt;&lt;property id=&quot;20307&quot; value=&quot;312&quot;/&gt;&lt;/object&gt;&lt;object type=&quot;3&quot; unique_id=&quot;480159&quot;&gt;&lt;property id=&quot;20148&quot; value=&quot;5&quot;/&gt;&lt;property id=&quot;20300&quot; value=&quot;Slide 26&quot;/&gt;&lt;property id=&quot;20307&quot; value=&quot;313&quot;/&gt;&lt;/object&gt;&lt;object type=&quot;3&quot; unique_id=&quot;480161&quot;&gt;&lt;property id=&quot;20148&quot; value=&quot;5&quot;/&gt;&lt;property id=&quot;20300&quot; value=&quot;Slide 29&quot;/&gt;&lt;property id=&quot;20307&quot; value=&quot;315&quot;/&gt;&lt;/object&gt;&lt;object type=&quot;3&quot; unique_id=&quot;480163&quot;&gt;&lt;property id=&quot;20148&quot; value=&quot;5&quot;/&gt;&lt;property id=&quot;20300&quot; value=&quot;Slide 30&quot;/&gt;&lt;property id=&quot;20307&quot; value=&quot;317&quot;/&gt;&lt;/object&gt;&lt;object type=&quot;3&quot; unique_id=&quot;480359&quot;&gt;&lt;property id=&quot;20148&quot; value=&quot;5&quot;/&gt;&lt;property id=&quot;20300&quot; value=&quot;Slide 1&quot;/&gt;&lt;property id=&quot;20307&quot; value=&quot;319&quot;/&gt;&lt;/object&gt;&lt;object type=&quot;3&quot; unique_id=&quot;480601&quot;&gt;&lt;property id=&quot;20148&quot; value=&quot;5&quot;/&gt;&lt;property id=&quot;20300&quot; value=&quot;Slide 9&quot;/&gt;&lt;property id=&quot;20307&quot; value=&quot;320&quot;/&gt;&lt;/object&gt;&lt;object type=&quot;3&quot; unique_id=&quot;480941&quot;&gt;&lt;property id=&quot;20148&quot; value=&quot;5&quot;/&gt;&lt;property id=&quot;20300&quot; value=&quot;Slide 12&quot;/&gt;&lt;property id=&quot;20307&quot; value=&quot;321&quot;/&gt;&lt;/object&gt;&lt;object type=&quot;3&quot; unique_id=&quot;481134&quot;&gt;&lt;property id=&quot;20148&quot; value=&quot;5&quot;/&gt;&lt;property id=&quot;20300&quot; value=&quot;Slide 15&quot;/&gt;&lt;property id=&quot;20307&quot; value=&quot;322&quot;/&gt;&lt;/object&gt;&lt;object type=&quot;3&quot; unique_id=&quot;481135&quot;&gt;&lt;property id=&quot;20148&quot; value=&quot;5&quot;/&gt;&lt;property id=&quot;20300&quot; value=&quot;Slide 16&quot;/&gt;&lt;property id=&quot;20307&quot; value=&quot;323&quot;/&gt;&lt;/object&gt;&lt;object type=&quot;3&quot; unique_id=&quot;481362&quot;&gt;&lt;property id=&quot;20148&quot; value=&quot;5&quot;/&gt;&lt;property id=&quot;20300&quot; value=&quot;Slide 17&quot;/&gt;&lt;property id=&quot;20307&quot; value=&quot;326&quot;/&gt;&lt;/object&gt;&lt;object type=&quot;3&quot; unique_id=&quot;481363&quot;&gt;&lt;property id=&quot;20148&quot; value=&quot;5&quot;/&gt;&lt;property id=&quot;20300&quot; value=&quot;Slide 18&quot;/&gt;&lt;property id=&quot;20307&quot; value=&quot;325&quot;/&gt;&lt;/object&gt;&lt;object type=&quot;3&quot; unique_id=&quot;481986&quot;&gt;&lt;property id=&quot;20148&quot; value=&quot;5&quot;/&gt;&lt;property id=&quot;20300&quot; value=&quot;Slide 27&quot;/&gt;&lt;property id=&quot;20307&quot; value=&quot;328&quot;/&gt;&lt;/object&gt;&lt;object type=&quot;3&quot; unique_id=&quot;481987&quot;&gt;&lt;property id=&quot;20148&quot; value=&quot;5&quot;/&gt;&lt;property id=&quot;20300&quot; value=&quot;Slide 28&quot;/&gt;&lt;property id=&quot;20307&quot; value=&quot;327&quot;/&gt;&lt;/object&gt;&lt;/object&gt;&lt;object type=&quot;8&quot; unique_id=&quot;10018&quot;&gt;&lt;/object&gt;&lt;/object&gt;&lt;/database&gt;"/>
  <p:tag name="SECTOMILLISECCONVERTED" val="1"/>
</p:tagLst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285</Words>
  <Application>Microsoft Office PowerPoint</Application>
  <PresentationFormat>Custom</PresentationFormat>
  <Paragraphs>100</Paragraphs>
  <Slides>32</Slides>
  <Notes>7</Notes>
  <HiddenSlides>0</HiddenSlides>
  <MMClips>7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1_Office Theme</vt:lpstr>
      <vt:lpstr>6_Office Theme</vt:lpstr>
      <vt:lpstr>2_Office Theme</vt:lpstr>
      <vt:lpstr>1_Office 主题</vt:lpstr>
      <vt:lpstr>3_Organic</vt:lpstr>
      <vt:lpstr>4_Office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CHIM ĐƯA THƯ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KimHai</dc:creator>
  <cp:lastModifiedBy>Windows User</cp:lastModifiedBy>
  <cp:revision>55</cp:revision>
  <dcterms:created xsi:type="dcterms:W3CDTF">2021-01-08T03:00:40Z</dcterms:created>
  <dcterms:modified xsi:type="dcterms:W3CDTF">2021-01-16T16:46:51Z</dcterms:modified>
</cp:coreProperties>
</file>